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 id="2147483665" r:id="rId4"/>
    <p:sldMasterId id="2147483671" r:id="rId5"/>
  </p:sldMasterIdLst>
  <p:sldIdLst>
    <p:sldId id="257" r:id="rId6"/>
    <p:sldId id="258" r:id="rId7"/>
    <p:sldId id="259" r:id="rId8"/>
    <p:sldId id="260" r:id="rId9"/>
    <p:sldId id="261" r:id="rId10"/>
    <p:sldId id="262" r:id="rId11"/>
    <p:sldId id="268" r:id="rId12"/>
    <p:sldId id="264" r:id="rId13"/>
    <p:sldId id="263" r:id="rId14"/>
    <p:sldId id="265" r:id="rId15"/>
    <p:sldId id="266" r:id="rId16"/>
    <p:sldId id="267" r:id="rId17"/>
    <p:sldId id="271" r:id="rId18"/>
    <p:sldId id="27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720" y="-5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96CE4455-D76D-4977-8DC1-E92BD944AFF4}" type="datetimeFigureOut">
              <a:rPr lang="en-NZ" smtClean="0"/>
              <a:t>14/03/2017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360DD7D-4B27-4CA7-A97D-0FB86A67CB1D}" type="slidenum">
              <a:rPr lang="en-NZ" smtClean="0"/>
              <a:t>‹#›</a:t>
            </a:fld>
            <a:endParaRPr lang="en-NZ"/>
          </a:p>
        </p:txBody>
      </p:sp>
    </p:spTree>
    <p:extLst>
      <p:ext uri="{BB962C8B-B14F-4D97-AF65-F5344CB8AC3E}">
        <p14:creationId xmlns:p14="http://schemas.microsoft.com/office/powerpoint/2010/main" val="87806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96CE4455-D76D-4977-8DC1-E92BD944AFF4}" type="datetimeFigureOut">
              <a:rPr lang="en-NZ" smtClean="0"/>
              <a:t>14/03/2017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360DD7D-4B27-4CA7-A97D-0FB86A67CB1D}" type="slidenum">
              <a:rPr lang="en-NZ" smtClean="0"/>
              <a:t>‹#›</a:t>
            </a:fld>
            <a:endParaRPr lang="en-NZ"/>
          </a:p>
        </p:txBody>
      </p:sp>
    </p:spTree>
    <p:extLst>
      <p:ext uri="{BB962C8B-B14F-4D97-AF65-F5344CB8AC3E}">
        <p14:creationId xmlns:p14="http://schemas.microsoft.com/office/powerpoint/2010/main" val="4156521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96CE4455-D76D-4977-8DC1-E92BD944AFF4}" type="datetimeFigureOut">
              <a:rPr lang="en-NZ" smtClean="0"/>
              <a:t>14/03/2017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360DD7D-4B27-4CA7-A97D-0FB86A67CB1D}" type="slidenum">
              <a:rPr lang="en-NZ" smtClean="0"/>
              <a:t>‹#›</a:t>
            </a:fld>
            <a:endParaRPr lang="en-NZ"/>
          </a:p>
        </p:txBody>
      </p:sp>
    </p:spTree>
    <p:extLst>
      <p:ext uri="{BB962C8B-B14F-4D97-AF65-F5344CB8AC3E}">
        <p14:creationId xmlns:p14="http://schemas.microsoft.com/office/powerpoint/2010/main" val="2054945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Content Placeholder 5"/>
          <p:cNvSpPr>
            <a:spLocks noGrp="1"/>
          </p:cNvSpPr>
          <p:nvPr>
            <p:ph sz="quarter" idx="4" hasCustomPrompt="1"/>
          </p:nvPr>
        </p:nvSpPr>
        <p:spPr>
          <a:xfrm>
            <a:off x="457200"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smtClean="0"/>
              <a:t>Click to enter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GB" dirty="0"/>
          </a:p>
        </p:txBody>
      </p:sp>
      <p:sp>
        <p:nvSpPr>
          <p:cNvPr id="5" name="Text Placeholder 4"/>
          <p:cNvSpPr>
            <a:spLocks noGrp="1"/>
          </p:cNvSpPr>
          <p:nvPr>
            <p:ph type="body" sz="quarter" idx="10" hasCustomPrompt="1"/>
          </p:nvPr>
        </p:nvSpPr>
        <p:spPr>
          <a:xfrm>
            <a:off x="1066800" y="990600"/>
            <a:ext cx="6858000" cy="838200"/>
          </a:xfrm>
          <a:prstGeom prst="rect">
            <a:avLst/>
          </a:prstGeom>
        </p:spPr>
        <p:txBody>
          <a:bodyPr vert="horz"/>
          <a:lstStyle>
            <a:lvl1pPr marL="0" indent="0" algn="ctr">
              <a:buNone/>
              <a:defRPr>
                <a:solidFill>
                  <a:srgbClr val="FFFFFF"/>
                </a:solidFill>
              </a:defRPr>
            </a:lvl1pPr>
          </a:lstStyle>
          <a:p>
            <a:pPr lvl="0"/>
            <a:r>
              <a:rPr lang="en-US" dirty="0" smtClean="0"/>
              <a:t>Click to add Title</a:t>
            </a:r>
            <a:endParaRPr lang="en-US" dirty="0"/>
          </a:p>
        </p:txBody>
      </p:sp>
    </p:spTree>
    <p:extLst>
      <p:ext uri="{BB962C8B-B14F-4D97-AF65-F5344CB8AC3E}">
        <p14:creationId xmlns:p14="http://schemas.microsoft.com/office/powerpoint/2010/main" val="3090491866"/>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83580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27"/>
          <p:cNvSpPr>
            <a:spLocks noGrp="1" noChangeArrowheads="1"/>
          </p:cNvSpPr>
          <p:nvPr>
            <p:ph type="dt" sz="half" idx="10"/>
          </p:nvPr>
        </p:nvSpPr>
        <p:spPr>
          <a:xfrm>
            <a:off x="457200" y="6019800"/>
            <a:ext cx="1905000" cy="457200"/>
          </a:xfrm>
          <a:prstGeom prst="rect">
            <a:avLst/>
          </a:prstGeom>
        </p:spPr>
        <p:txBody>
          <a:bodyPr/>
          <a:lstStyle>
            <a:lvl1pPr>
              <a:defRPr>
                <a:latin typeface="Arial" charset="0"/>
                <a:ea typeface="ＭＳ Ｐゴシック" charset="0"/>
                <a:cs typeface="ＭＳ Ｐゴシック" charset="0"/>
              </a:defRPr>
            </a:lvl1pPr>
          </a:lstStyle>
          <a:p>
            <a:pPr>
              <a:defRPr/>
            </a:pPr>
            <a:endParaRPr lang="en-AU">
              <a:solidFill>
                <a:srgbClr val="000000"/>
              </a:solidFill>
            </a:endParaRPr>
          </a:p>
        </p:txBody>
      </p:sp>
      <p:sp>
        <p:nvSpPr>
          <p:cNvPr id="3" name="Rectangle 28"/>
          <p:cNvSpPr>
            <a:spLocks noGrp="1" noChangeArrowheads="1"/>
          </p:cNvSpPr>
          <p:nvPr>
            <p:ph type="ftr" sz="quarter" idx="11"/>
          </p:nvPr>
        </p:nvSpPr>
        <p:spPr>
          <a:xfrm>
            <a:off x="3124200" y="6019800"/>
            <a:ext cx="2895600" cy="457200"/>
          </a:xfrm>
          <a:prstGeom prst="rect">
            <a:avLst/>
          </a:prstGeom>
        </p:spPr>
        <p:txBody>
          <a:bodyPr/>
          <a:lstStyle>
            <a:lvl1pPr>
              <a:defRPr>
                <a:latin typeface="Arial" charset="0"/>
                <a:ea typeface="ＭＳ Ｐゴシック" charset="0"/>
                <a:cs typeface="ＭＳ Ｐゴシック" charset="0"/>
              </a:defRPr>
            </a:lvl1pPr>
          </a:lstStyle>
          <a:p>
            <a:pPr>
              <a:defRPr/>
            </a:pPr>
            <a:endParaRPr lang="en-AU">
              <a:solidFill>
                <a:srgbClr val="000000"/>
              </a:solidFill>
            </a:endParaRPr>
          </a:p>
        </p:txBody>
      </p:sp>
      <p:sp>
        <p:nvSpPr>
          <p:cNvPr id="4" name="Rectangle 29"/>
          <p:cNvSpPr>
            <a:spLocks noGrp="1" noChangeArrowheads="1"/>
          </p:cNvSpPr>
          <p:nvPr>
            <p:ph type="sldNum" sz="quarter" idx="12"/>
          </p:nvPr>
        </p:nvSpPr>
        <p:spPr>
          <a:xfrm>
            <a:off x="6858000" y="60198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8E678E6F-282E-414E-B2F7-8D8F9229E3AF}" type="slidenum">
              <a:rPr lang="en-AU">
                <a:solidFill>
                  <a:srgbClr val="000000"/>
                </a:solidFill>
              </a:rPr>
              <a:pPr/>
              <a:t>‹#›</a:t>
            </a:fld>
            <a:endParaRPr lang="en-AU">
              <a:solidFill>
                <a:srgbClr val="000000"/>
              </a:solidFill>
            </a:endParaRPr>
          </a:p>
        </p:txBody>
      </p:sp>
    </p:spTree>
    <p:extLst>
      <p:ext uri="{BB962C8B-B14F-4D97-AF65-F5344CB8AC3E}">
        <p14:creationId xmlns:p14="http://schemas.microsoft.com/office/powerpoint/2010/main" val="4997298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Content Placeholder 5"/>
          <p:cNvSpPr>
            <a:spLocks noGrp="1"/>
          </p:cNvSpPr>
          <p:nvPr>
            <p:ph sz="quarter" idx="4" hasCustomPrompt="1"/>
          </p:nvPr>
        </p:nvSpPr>
        <p:spPr>
          <a:xfrm>
            <a:off x="457200"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smtClean="0"/>
              <a:t>Click to enter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GB" dirty="0"/>
          </a:p>
        </p:txBody>
      </p:sp>
      <p:sp>
        <p:nvSpPr>
          <p:cNvPr id="5" name="Text Placeholder 4"/>
          <p:cNvSpPr>
            <a:spLocks noGrp="1"/>
          </p:cNvSpPr>
          <p:nvPr>
            <p:ph type="body" sz="quarter" idx="10" hasCustomPrompt="1"/>
          </p:nvPr>
        </p:nvSpPr>
        <p:spPr>
          <a:xfrm>
            <a:off x="1066800" y="990600"/>
            <a:ext cx="6858000" cy="838200"/>
          </a:xfrm>
          <a:prstGeom prst="rect">
            <a:avLst/>
          </a:prstGeom>
        </p:spPr>
        <p:txBody>
          <a:bodyPr vert="horz"/>
          <a:lstStyle>
            <a:lvl1pPr marL="0" indent="0" algn="ctr">
              <a:buNone/>
              <a:defRPr>
                <a:solidFill>
                  <a:srgbClr val="FFFFFF"/>
                </a:solidFill>
              </a:defRPr>
            </a:lvl1pPr>
          </a:lstStyle>
          <a:p>
            <a:pPr lvl="0"/>
            <a:r>
              <a:rPr lang="en-US" dirty="0" smtClean="0"/>
              <a:t>Click to add Title</a:t>
            </a:r>
            <a:endParaRPr lang="en-US" dirty="0"/>
          </a:p>
        </p:txBody>
      </p:sp>
    </p:spTree>
    <p:extLst>
      <p:ext uri="{BB962C8B-B14F-4D97-AF65-F5344CB8AC3E}">
        <p14:creationId xmlns:p14="http://schemas.microsoft.com/office/powerpoint/2010/main" val="1674022761"/>
      </p:ext>
    </p:extLst>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676" y="274955"/>
            <a:ext cx="8228649" cy="562844"/>
          </a:xfrm>
          <a:prstGeom prst="rect">
            <a:avLst/>
          </a:prstGeom>
        </p:spPr>
        <p:txBody>
          <a:bodyPr rtlCol="0">
            <a:normAutofit/>
          </a:bodyPr>
          <a:lstStyle>
            <a:lvl1pPr>
              <a:defRPr b="0" i="0">
                <a:latin typeface="Times New Roman" pitchFamily="18" charset="0"/>
                <a:cs typeface="Times New Roman" pitchFamily="18" charset="0"/>
              </a:defRPr>
            </a:lvl1pPr>
          </a:lstStyle>
          <a:p>
            <a:r>
              <a:rPr lang="en-US" smtClean="0"/>
              <a:t>Click to edit Master title style</a:t>
            </a:r>
            <a:endParaRPr lang="en-GB" dirty="0"/>
          </a:p>
        </p:txBody>
      </p:sp>
      <p:sp>
        <p:nvSpPr>
          <p:cNvPr id="4" name="Text Placeholder 2"/>
          <p:cNvSpPr>
            <a:spLocks noGrp="1"/>
          </p:cNvSpPr>
          <p:nvPr>
            <p:ph idx="1"/>
          </p:nvPr>
        </p:nvSpPr>
        <p:spPr>
          <a:xfrm>
            <a:off x="457676" y="967359"/>
            <a:ext cx="8228649" cy="4728944"/>
          </a:xfrm>
          <a:prstGeom prst="rect">
            <a:avLst/>
          </a:prstGeom>
        </p:spPr>
        <p:txBody>
          <a:bodyPr rtlCol="0">
            <a:normAutofit/>
          </a:bodyPr>
          <a:lstStyle>
            <a:lvl1pPr algn="l">
              <a:defRPr sz="2800" b="0" i="0">
                <a:latin typeface="Times New Roman" pitchFamily="18" charset="0"/>
                <a:cs typeface="Times New Roman" pitchFamily="18" charset="0"/>
              </a:defRPr>
            </a:lvl1pPr>
            <a:lvl2pPr algn="l">
              <a:defRPr sz="1200" b="0" i="0">
                <a:latin typeface="C Univers 57 Condensed"/>
                <a:cs typeface="C Univers 57 Condensed"/>
              </a:defRPr>
            </a:lvl2pPr>
            <a:lvl3pPr algn="l">
              <a:defRPr sz="1200" b="0" i="0">
                <a:latin typeface="C Univers 57 Condensed"/>
                <a:cs typeface="C Univers 57 Condensed"/>
              </a:defRPr>
            </a:lvl3pPr>
            <a:lvl4pPr algn="l">
              <a:defRPr sz="1200" b="0" i="0">
                <a:latin typeface="C Univers 57 Condensed"/>
                <a:cs typeface="C Univers 57 Condensed"/>
              </a:defRPr>
            </a:lvl4pPr>
            <a:lvl5pPr algn="l">
              <a:defRPr sz="1200" b="0" i="0">
                <a:latin typeface="C Univers 57 Condensed"/>
                <a:cs typeface="C Univers 57 Condensed"/>
              </a:defRPr>
            </a:lvl5pPr>
          </a:lstStyle>
          <a:p>
            <a:pPr lvl="0"/>
            <a:r>
              <a:rPr lang="en-US" noProof="0" smtClean="0"/>
              <a:t>Click to edit Master text styles</a:t>
            </a:r>
          </a:p>
        </p:txBody>
      </p:sp>
    </p:spTree>
    <p:extLst>
      <p:ext uri="{BB962C8B-B14F-4D97-AF65-F5344CB8AC3E}">
        <p14:creationId xmlns:p14="http://schemas.microsoft.com/office/powerpoint/2010/main" val="15230819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679737"/>
            <a:ext cx="7772400" cy="822225"/>
          </a:xfrm>
          <a:prstGeom prst="rect">
            <a:avLst/>
          </a:prstGeom>
        </p:spPr>
        <p:txBody>
          <a:bodyPr lIns="80165" tIns="40083" rIns="80165" bIns="40083"/>
          <a:lstStyle>
            <a:lvl1pPr>
              <a:defRPr sz="3500">
                <a:solidFill>
                  <a:schemeClr val="bg1"/>
                </a:solidFill>
                <a:latin typeface="Times New Roman" pitchFamily="18" charset="0"/>
                <a:cs typeface="Times New Roman" pitchFamily="18" charset="0"/>
              </a:defRPr>
            </a:lvl1pPr>
          </a:lstStyle>
          <a:p>
            <a:r>
              <a:rPr lang="en-US" smtClean="0"/>
              <a:t>Click to edit Master title style</a:t>
            </a:r>
            <a:endParaRPr lang="en-GB" dirty="0"/>
          </a:p>
        </p:txBody>
      </p:sp>
      <p:sp>
        <p:nvSpPr>
          <p:cNvPr id="3" name="Subtitle 2"/>
          <p:cNvSpPr>
            <a:spLocks noGrp="1"/>
          </p:cNvSpPr>
          <p:nvPr>
            <p:ph type="subTitle" idx="1"/>
          </p:nvPr>
        </p:nvSpPr>
        <p:spPr>
          <a:xfrm>
            <a:off x="1371601" y="5761082"/>
            <a:ext cx="6400800" cy="780899"/>
          </a:xfrm>
          <a:prstGeom prst="rect">
            <a:avLst/>
          </a:prstGeom>
        </p:spPr>
        <p:txBody>
          <a:bodyPr lIns="80165" tIns="40083" rIns="80165" bIns="40083"/>
          <a:lstStyle>
            <a:lvl1pPr marL="0" indent="0" algn="ctr">
              <a:buNone/>
              <a:defRPr sz="2500">
                <a:solidFill>
                  <a:schemeClr val="bg1"/>
                </a:solidFill>
                <a:latin typeface="Times New Roman" pitchFamily="18" charset="0"/>
                <a:cs typeface="Times New Roman" pitchFamily="18" charset="0"/>
              </a:defRPr>
            </a:lvl1pPr>
            <a:lvl2pPr marL="436381" indent="0" algn="ctr">
              <a:buNone/>
              <a:defRPr>
                <a:solidFill>
                  <a:schemeClr val="tx1">
                    <a:tint val="75000"/>
                  </a:schemeClr>
                </a:solidFill>
              </a:defRPr>
            </a:lvl2pPr>
            <a:lvl3pPr marL="872761" indent="0" algn="ctr">
              <a:buNone/>
              <a:defRPr>
                <a:solidFill>
                  <a:schemeClr val="tx1">
                    <a:tint val="75000"/>
                  </a:schemeClr>
                </a:solidFill>
              </a:defRPr>
            </a:lvl3pPr>
            <a:lvl4pPr marL="1309142" indent="0" algn="ctr">
              <a:buNone/>
              <a:defRPr>
                <a:solidFill>
                  <a:schemeClr val="tx1">
                    <a:tint val="75000"/>
                  </a:schemeClr>
                </a:solidFill>
              </a:defRPr>
            </a:lvl4pPr>
            <a:lvl5pPr marL="1745523" indent="0" algn="ctr">
              <a:buNone/>
              <a:defRPr>
                <a:solidFill>
                  <a:schemeClr val="tx1">
                    <a:tint val="75000"/>
                  </a:schemeClr>
                </a:solidFill>
              </a:defRPr>
            </a:lvl5pPr>
            <a:lvl6pPr marL="2181903" indent="0" algn="ctr">
              <a:buNone/>
              <a:defRPr>
                <a:solidFill>
                  <a:schemeClr val="tx1">
                    <a:tint val="75000"/>
                  </a:schemeClr>
                </a:solidFill>
              </a:defRPr>
            </a:lvl6pPr>
            <a:lvl7pPr marL="2618284" indent="0" algn="ctr">
              <a:buNone/>
              <a:defRPr>
                <a:solidFill>
                  <a:schemeClr val="tx1">
                    <a:tint val="75000"/>
                  </a:schemeClr>
                </a:solidFill>
              </a:defRPr>
            </a:lvl7pPr>
            <a:lvl8pPr marL="3054664" indent="0" algn="ctr">
              <a:buNone/>
              <a:defRPr>
                <a:solidFill>
                  <a:schemeClr val="tx1">
                    <a:tint val="75000"/>
                  </a:schemeClr>
                </a:solidFill>
              </a:defRPr>
            </a:lvl8pPr>
            <a:lvl9pPr marL="3491045" indent="0" algn="ctr">
              <a:buNone/>
              <a:defRPr>
                <a:solidFill>
                  <a:schemeClr val="tx1">
                    <a:tint val="75000"/>
                  </a:schemeClr>
                </a:solidFill>
              </a:defRPr>
            </a:lvl9pPr>
          </a:lstStyle>
          <a:p>
            <a:r>
              <a:rPr lang="en-US" smtClean="0"/>
              <a:t>Click to edit Master subtitle style</a:t>
            </a:r>
            <a:endParaRPr lang="en-GB" dirty="0"/>
          </a:p>
        </p:txBody>
      </p:sp>
    </p:spTree>
    <p:extLst>
      <p:ext uri="{BB962C8B-B14F-4D97-AF65-F5344CB8AC3E}">
        <p14:creationId xmlns:p14="http://schemas.microsoft.com/office/powerpoint/2010/main" val="27626454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NZ"/>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base">
              <a:lnSpc>
                <a:spcPct val="80000"/>
              </a:lnSpc>
              <a:spcBef>
                <a:spcPct val="20000"/>
              </a:spcBef>
              <a:spcAft>
                <a:spcPct val="0"/>
              </a:spcAft>
              <a:defRPr/>
            </a:pPr>
            <a:endParaRPr lang="en-GB" sz="1600">
              <a:solidFill>
                <a:srgbClr val="0033CC"/>
              </a:solidFill>
              <a:latin typeface="Arial" charset="0"/>
              <a:cs typeface="Arial" charset="0"/>
              <a:sym typeface="Wingdings" pitchFamily="2" charset="2"/>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base">
              <a:lnSpc>
                <a:spcPct val="80000"/>
              </a:lnSpc>
              <a:spcBef>
                <a:spcPct val="20000"/>
              </a:spcBef>
              <a:spcAft>
                <a:spcPct val="0"/>
              </a:spcAft>
              <a:defRPr/>
            </a:pPr>
            <a:endParaRPr lang="en-GB" sz="1600">
              <a:solidFill>
                <a:srgbClr val="0033CC"/>
              </a:solidFill>
              <a:latin typeface="Arial" charset="0"/>
              <a:cs typeface="Arial" charset="0"/>
              <a:sym typeface="Wingdings" pitchFamily="2" charset="2"/>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fontAlgn="base">
              <a:lnSpc>
                <a:spcPct val="80000"/>
              </a:lnSpc>
              <a:spcBef>
                <a:spcPct val="20000"/>
              </a:spcBef>
              <a:spcAft>
                <a:spcPct val="0"/>
              </a:spcAft>
              <a:defRPr/>
            </a:pPr>
            <a:fld id="{6C47C15E-2F27-4571-B6B9-0DCC86274804}" type="slidenum">
              <a:rPr lang="en-GB" sz="1600">
                <a:solidFill>
                  <a:srgbClr val="0033CC"/>
                </a:solidFill>
                <a:latin typeface="Arial" charset="0"/>
                <a:cs typeface="Arial" charset="0"/>
                <a:sym typeface="Wingdings" pitchFamily="2" charset="2"/>
              </a:rPr>
              <a:pPr fontAlgn="base">
                <a:lnSpc>
                  <a:spcPct val="80000"/>
                </a:lnSpc>
                <a:spcBef>
                  <a:spcPct val="20000"/>
                </a:spcBef>
                <a:spcAft>
                  <a:spcPct val="0"/>
                </a:spcAft>
                <a:defRPr/>
              </a:pPr>
              <a:t>‹#›</a:t>
            </a:fld>
            <a:endParaRPr lang="en-GB" sz="1600">
              <a:solidFill>
                <a:srgbClr val="0033CC"/>
              </a:solidFill>
              <a:latin typeface="Arial" charset="0"/>
              <a:cs typeface="Arial" charset="0"/>
              <a:sym typeface="Wingdings" pitchFamily="2" charset="2"/>
            </a:endParaRPr>
          </a:p>
        </p:txBody>
      </p:sp>
    </p:spTree>
    <p:extLst>
      <p:ext uri="{BB962C8B-B14F-4D97-AF65-F5344CB8AC3E}">
        <p14:creationId xmlns:p14="http://schemas.microsoft.com/office/powerpoint/2010/main" val="31781245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NZ"/>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NZ" noProof="0" smtClean="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base">
              <a:lnSpc>
                <a:spcPct val="80000"/>
              </a:lnSpc>
              <a:spcBef>
                <a:spcPct val="20000"/>
              </a:spcBef>
              <a:spcAft>
                <a:spcPct val="0"/>
              </a:spcAft>
              <a:defRPr/>
            </a:pPr>
            <a:endParaRPr lang="en-GB" sz="1600">
              <a:solidFill>
                <a:srgbClr val="0033CC"/>
              </a:solidFill>
              <a:latin typeface="Arial" charset="0"/>
              <a:cs typeface="Arial" charset="0"/>
              <a:sym typeface="Wingdings" pitchFamily="2" charset="2"/>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base">
              <a:lnSpc>
                <a:spcPct val="80000"/>
              </a:lnSpc>
              <a:spcBef>
                <a:spcPct val="20000"/>
              </a:spcBef>
              <a:spcAft>
                <a:spcPct val="0"/>
              </a:spcAft>
              <a:defRPr/>
            </a:pPr>
            <a:endParaRPr lang="en-GB" sz="1600">
              <a:solidFill>
                <a:srgbClr val="0033CC"/>
              </a:solidFill>
              <a:latin typeface="Arial" charset="0"/>
              <a:cs typeface="Arial" charset="0"/>
              <a:sym typeface="Wingdings" pitchFamily="2" charset="2"/>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fontAlgn="base">
              <a:lnSpc>
                <a:spcPct val="80000"/>
              </a:lnSpc>
              <a:spcBef>
                <a:spcPct val="20000"/>
              </a:spcBef>
              <a:spcAft>
                <a:spcPct val="0"/>
              </a:spcAft>
              <a:defRPr/>
            </a:pPr>
            <a:fld id="{3325C2F8-9E1F-4E0E-88A6-70D6735DCA62}" type="slidenum">
              <a:rPr lang="en-GB" sz="1600">
                <a:solidFill>
                  <a:srgbClr val="0033CC"/>
                </a:solidFill>
                <a:latin typeface="Arial" charset="0"/>
                <a:cs typeface="Arial" charset="0"/>
                <a:sym typeface="Wingdings" pitchFamily="2" charset="2"/>
              </a:rPr>
              <a:pPr fontAlgn="base">
                <a:lnSpc>
                  <a:spcPct val="80000"/>
                </a:lnSpc>
                <a:spcBef>
                  <a:spcPct val="20000"/>
                </a:spcBef>
                <a:spcAft>
                  <a:spcPct val="0"/>
                </a:spcAft>
                <a:defRPr/>
              </a:pPr>
              <a:t>‹#›</a:t>
            </a:fld>
            <a:endParaRPr lang="en-GB" sz="1600">
              <a:solidFill>
                <a:srgbClr val="0033CC"/>
              </a:solidFill>
              <a:latin typeface="Arial" charset="0"/>
              <a:cs typeface="Arial" charset="0"/>
              <a:sym typeface="Wingdings" pitchFamily="2" charset="2"/>
            </a:endParaRPr>
          </a:p>
        </p:txBody>
      </p:sp>
    </p:spTree>
    <p:extLst>
      <p:ext uri="{BB962C8B-B14F-4D97-AF65-F5344CB8AC3E}">
        <p14:creationId xmlns:p14="http://schemas.microsoft.com/office/powerpoint/2010/main" val="623708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96CE4455-D76D-4977-8DC1-E92BD944AFF4}" type="datetimeFigureOut">
              <a:rPr lang="en-NZ" smtClean="0"/>
              <a:t>14/03/2017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360DD7D-4B27-4CA7-A97D-0FB86A67CB1D}" type="slidenum">
              <a:rPr lang="en-NZ" smtClean="0"/>
              <a:t>‹#›</a:t>
            </a:fld>
            <a:endParaRPr lang="en-NZ"/>
          </a:p>
        </p:txBody>
      </p:sp>
    </p:spTree>
    <p:extLst>
      <p:ext uri="{BB962C8B-B14F-4D97-AF65-F5344CB8AC3E}">
        <p14:creationId xmlns:p14="http://schemas.microsoft.com/office/powerpoint/2010/main" val="34844371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515226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4" name="Content Placeholder 5"/>
          <p:cNvSpPr>
            <a:spLocks noGrp="1"/>
          </p:cNvSpPr>
          <p:nvPr>
            <p:ph sz="quarter" idx="4" hasCustomPrompt="1"/>
          </p:nvPr>
        </p:nvSpPr>
        <p:spPr>
          <a:xfrm>
            <a:off x="457200"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smtClean="0"/>
              <a:t>Click to enter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GB" dirty="0"/>
          </a:p>
        </p:txBody>
      </p:sp>
      <p:sp>
        <p:nvSpPr>
          <p:cNvPr id="5" name="Text Placeholder 4"/>
          <p:cNvSpPr>
            <a:spLocks noGrp="1"/>
          </p:cNvSpPr>
          <p:nvPr>
            <p:ph type="body" sz="quarter" idx="10" hasCustomPrompt="1"/>
          </p:nvPr>
        </p:nvSpPr>
        <p:spPr>
          <a:xfrm>
            <a:off x="1066800" y="990600"/>
            <a:ext cx="6858000" cy="838200"/>
          </a:xfrm>
          <a:prstGeom prst="rect">
            <a:avLst/>
          </a:prstGeom>
        </p:spPr>
        <p:txBody>
          <a:bodyPr vert="horz"/>
          <a:lstStyle>
            <a:lvl1pPr marL="0" indent="0" algn="ctr">
              <a:buNone/>
              <a:defRPr>
                <a:solidFill>
                  <a:srgbClr val="FFFFFF"/>
                </a:solidFill>
              </a:defRPr>
            </a:lvl1pPr>
          </a:lstStyle>
          <a:p>
            <a:pPr lvl="0"/>
            <a:r>
              <a:rPr lang="en-US" dirty="0" smtClean="0"/>
              <a:t>Click to add Title</a:t>
            </a:r>
            <a:endParaRPr lang="en-US" dirty="0"/>
          </a:p>
        </p:txBody>
      </p:sp>
    </p:spTree>
    <p:extLst>
      <p:ext uri="{BB962C8B-B14F-4D97-AF65-F5344CB8AC3E}">
        <p14:creationId xmlns:p14="http://schemas.microsoft.com/office/powerpoint/2010/main" val="3459968008"/>
      </p:ext>
    </p:extLst>
  </p:cSld>
  <p:clrMapOvr>
    <a:masterClrMapping/>
  </p:clrMapOv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5"/>
          </a:xfrm>
          <a:prstGeom prst="rect">
            <a:avLst/>
          </a:prstGeom>
        </p:spPr>
        <p:txBody>
          <a:bodyPr lIns="91406" tIns="45703" rIns="91406" bIns="45703"/>
          <a:lstStyle/>
          <a:p>
            <a:pPr fontAlgn="base">
              <a:spcBef>
                <a:spcPct val="0"/>
              </a:spcBef>
              <a:spcAft>
                <a:spcPct val="0"/>
              </a:spcAft>
            </a:pPr>
            <a:fld id="{38F1228D-586F-4D2E-9312-05987454E8E2}" type="datetimeFigureOut">
              <a:rPr lang="en-NZ">
                <a:solidFill>
                  <a:srgbClr val="000000"/>
                </a:solidFill>
                <a:ea typeface="ＭＳ Ｐゴシック" charset="0"/>
              </a:rPr>
              <a:pPr fontAlgn="base">
                <a:spcBef>
                  <a:spcPct val="0"/>
                </a:spcBef>
                <a:spcAft>
                  <a:spcPct val="0"/>
                </a:spcAft>
              </a:pPr>
              <a:t>14/03/2017</a:t>
            </a:fld>
            <a:endParaRPr lang="en-NZ">
              <a:solidFill>
                <a:srgbClr val="000000"/>
              </a:solidFill>
              <a:ea typeface="ＭＳ Ｐゴシック" charset="0"/>
            </a:endParaRPr>
          </a:p>
        </p:txBody>
      </p:sp>
      <p:sp>
        <p:nvSpPr>
          <p:cNvPr id="3" name="Footer Placeholder 2"/>
          <p:cNvSpPr>
            <a:spLocks noGrp="1"/>
          </p:cNvSpPr>
          <p:nvPr>
            <p:ph type="ftr" sz="quarter" idx="11"/>
          </p:nvPr>
        </p:nvSpPr>
        <p:spPr>
          <a:xfrm>
            <a:off x="3124203" y="6356351"/>
            <a:ext cx="2895600" cy="365125"/>
          </a:xfrm>
          <a:prstGeom prst="rect">
            <a:avLst/>
          </a:prstGeom>
        </p:spPr>
        <p:txBody>
          <a:bodyPr lIns="91406" tIns="45703" rIns="91406" bIns="45703"/>
          <a:lstStyle/>
          <a:p>
            <a:pPr fontAlgn="base">
              <a:spcBef>
                <a:spcPct val="0"/>
              </a:spcBef>
              <a:spcAft>
                <a:spcPct val="0"/>
              </a:spcAft>
            </a:pPr>
            <a:endParaRPr lang="en-NZ">
              <a:solidFill>
                <a:srgbClr val="000000"/>
              </a:solidFill>
              <a:ea typeface="ＭＳ Ｐゴシック" charset="0"/>
            </a:endParaRPr>
          </a:p>
        </p:txBody>
      </p:sp>
      <p:sp>
        <p:nvSpPr>
          <p:cNvPr id="4" name="Slide Number Placeholder 3"/>
          <p:cNvSpPr>
            <a:spLocks noGrp="1"/>
          </p:cNvSpPr>
          <p:nvPr>
            <p:ph type="sldNum" sz="quarter" idx="12"/>
          </p:nvPr>
        </p:nvSpPr>
        <p:spPr>
          <a:xfrm>
            <a:off x="6553200" y="6356351"/>
            <a:ext cx="2133600" cy="365125"/>
          </a:xfrm>
          <a:prstGeom prst="rect">
            <a:avLst/>
          </a:prstGeom>
        </p:spPr>
        <p:txBody>
          <a:bodyPr lIns="91406" tIns="45703" rIns="91406" bIns="45703"/>
          <a:lstStyle/>
          <a:p>
            <a:pPr fontAlgn="base">
              <a:spcBef>
                <a:spcPct val="0"/>
              </a:spcBef>
              <a:spcAft>
                <a:spcPct val="0"/>
              </a:spcAft>
            </a:pPr>
            <a:fld id="{001DE02D-4533-4687-80BA-E056AF5D4B40}" type="slidenum">
              <a:rPr lang="en-NZ">
                <a:solidFill>
                  <a:srgbClr val="000000"/>
                </a:solidFill>
                <a:ea typeface="ＭＳ Ｐゴシック" charset="0"/>
              </a:rPr>
              <a:pPr fontAlgn="base">
                <a:spcBef>
                  <a:spcPct val="0"/>
                </a:spcBef>
                <a:spcAft>
                  <a:spcPct val="0"/>
                </a:spcAft>
              </a:pPr>
              <a:t>‹#›</a:t>
            </a:fld>
            <a:endParaRPr lang="en-NZ">
              <a:solidFill>
                <a:srgbClr val="000000"/>
              </a:solidFill>
              <a:ea typeface="ＭＳ Ｐゴシック" charset="0"/>
            </a:endParaRPr>
          </a:p>
        </p:txBody>
      </p:sp>
    </p:spTree>
    <p:extLst>
      <p:ext uri="{BB962C8B-B14F-4D97-AF65-F5344CB8AC3E}">
        <p14:creationId xmlns:p14="http://schemas.microsoft.com/office/powerpoint/2010/main" val="4023783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CE4455-D76D-4977-8DC1-E92BD944AFF4}" type="datetimeFigureOut">
              <a:rPr lang="en-NZ" smtClean="0"/>
              <a:t>14/03/2017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360DD7D-4B27-4CA7-A97D-0FB86A67CB1D}" type="slidenum">
              <a:rPr lang="en-NZ" smtClean="0"/>
              <a:t>‹#›</a:t>
            </a:fld>
            <a:endParaRPr lang="en-NZ"/>
          </a:p>
        </p:txBody>
      </p:sp>
    </p:spTree>
    <p:extLst>
      <p:ext uri="{BB962C8B-B14F-4D97-AF65-F5344CB8AC3E}">
        <p14:creationId xmlns:p14="http://schemas.microsoft.com/office/powerpoint/2010/main" val="2911323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96CE4455-D76D-4977-8DC1-E92BD944AFF4}" type="datetimeFigureOut">
              <a:rPr lang="en-NZ" smtClean="0"/>
              <a:t>14/03/2017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E360DD7D-4B27-4CA7-A97D-0FB86A67CB1D}" type="slidenum">
              <a:rPr lang="en-NZ" smtClean="0"/>
              <a:t>‹#›</a:t>
            </a:fld>
            <a:endParaRPr lang="en-NZ"/>
          </a:p>
        </p:txBody>
      </p:sp>
    </p:spTree>
    <p:extLst>
      <p:ext uri="{BB962C8B-B14F-4D97-AF65-F5344CB8AC3E}">
        <p14:creationId xmlns:p14="http://schemas.microsoft.com/office/powerpoint/2010/main" val="3326241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96CE4455-D76D-4977-8DC1-E92BD944AFF4}" type="datetimeFigureOut">
              <a:rPr lang="en-NZ" smtClean="0"/>
              <a:t>14/03/2017</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E360DD7D-4B27-4CA7-A97D-0FB86A67CB1D}" type="slidenum">
              <a:rPr lang="en-NZ" smtClean="0"/>
              <a:t>‹#›</a:t>
            </a:fld>
            <a:endParaRPr lang="en-NZ"/>
          </a:p>
        </p:txBody>
      </p:sp>
    </p:spTree>
    <p:extLst>
      <p:ext uri="{BB962C8B-B14F-4D97-AF65-F5344CB8AC3E}">
        <p14:creationId xmlns:p14="http://schemas.microsoft.com/office/powerpoint/2010/main" val="1133084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96CE4455-D76D-4977-8DC1-E92BD944AFF4}" type="datetimeFigureOut">
              <a:rPr lang="en-NZ" smtClean="0"/>
              <a:t>14/03/2017</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E360DD7D-4B27-4CA7-A97D-0FB86A67CB1D}" type="slidenum">
              <a:rPr lang="en-NZ" smtClean="0"/>
              <a:t>‹#›</a:t>
            </a:fld>
            <a:endParaRPr lang="en-NZ"/>
          </a:p>
        </p:txBody>
      </p:sp>
    </p:spTree>
    <p:extLst>
      <p:ext uri="{BB962C8B-B14F-4D97-AF65-F5344CB8AC3E}">
        <p14:creationId xmlns:p14="http://schemas.microsoft.com/office/powerpoint/2010/main" val="407418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CE4455-D76D-4977-8DC1-E92BD944AFF4}" type="datetimeFigureOut">
              <a:rPr lang="en-NZ" smtClean="0"/>
              <a:t>14/03/2017</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E360DD7D-4B27-4CA7-A97D-0FB86A67CB1D}" type="slidenum">
              <a:rPr lang="en-NZ" smtClean="0"/>
              <a:t>‹#›</a:t>
            </a:fld>
            <a:endParaRPr lang="en-NZ"/>
          </a:p>
        </p:txBody>
      </p:sp>
    </p:spTree>
    <p:extLst>
      <p:ext uri="{BB962C8B-B14F-4D97-AF65-F5344CB8AC3E}">
        <p14:creationId xmlns:p14="http://schemas.microsoft.com/office/powerpoint/2010/main" val="2183695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CE4455-D76D-4977-8DC1-E92BD944AFF4}" type="datetimeFigureOut">
              <a:rPr lang="en-NZ" smtClean="0"/>
              <a:t>14/03/2017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E360DD7D-4B27-4CA7-A97D-0FB86A67CB1D}" type="slidenum">
              <a:rPr lang="en-NZ" smtClean="0"/>
              <a:t>‹#›</a:t>
            </a:fld>
            <a:endParaRPr lang="en-NZ"/>
          </a:p>
        </p:txBody>
      </p:sp>
    </p:spTree>
    <p:extLst>
      <p:ext uri="{BB962C8B-B14F-4D97-AF65-F5344CB8AC3E}">
        <p14:creationId xmlns:p14="http://schemas.microsoft.com/office/powerpoint/2010/main" val="1995315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CE4455-D76D-4977-8DC1-E92BD944AFF4}" type="datetimeFigureOut">
              <a:rPr lang="en-NZ" smtClean="0"/>
              <a:t>14/03/2017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E360DD7D-4B27-4CA7-A97D-0FB86A67CB1D}" type="slidenum">
              <a:rPr lang="en-NZ" smtClean="0"/>
              <a:t>‹#›</a:t>
            </a:fld>
            <a:endParaRPr lang="en-NZ"/>
          </a:p>
        </p:txBody>
      </p:sp>
    </p:spTree>
    <p:extLst>
      <p:ext uri="{BB962C8B-B14F-4D97-AF65-F5344CB8AC3E}">
        <p14:creationId xmlns:p14="http://schemas.microsoft.com/office/powerpoint/2010/main" val="2289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 Id="rId5" Type="http://schemas.openxmlformats.org/officeDocument/2006/relationships/image" Target="../media/image3.emf"/><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4.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5.jpeg"/><Relationship Id="rId5" Type="http://schemas.openxmlformats.org/officeDocument/2006/relationships/theme" Target="../theme/theme4.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image" Target="../media/image6.jpeg"/><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E4455-D76D-4977-8DC1-E92BD944AFF4}" type="datetimeFigureOut">
              <a:rPr lang="en-NZ" smtClean="0"/>
              <a:t>14/03/2017</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60DD7D-4B27-4CA7-A97D-0FB86A67CB1D}" type="slidenum">
              <a:rPr lang="en-NZ" smtClean="0"/>
              <a:t>‹#›</a:t>
            </a:fld>
            <a:endParaRPr lang="en-NZ"/>
          </a:p>
        </p:txBody>
      </p:sp>
    </p:spTree>
    <p:extLst>
      <p:ext uri="{BB962C8B-B14F-4D97-AF65-F5344CB8AC3E}">
        <p14:creationId xmlns:p14="http://schemas.microsoft.com/office/powerpoint/2010/main" val="2459296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11" name="Picture 4" descr="New-NZ)Rev).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48600" y="6119813"/>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MUN38896 MasseyLogoUniNZ_CMYKrev.ai"/>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7391400" y="63500"/>
            <a:ext cx="16256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Tree>
    <p:extLst>
      <p:ext uri="{BB962C8B-B14F-4D97-AF65-F5344CB8AC3E}">
        <p14:creationId xmlns:p14="http://schemas.microsoft.com/office/powerpoint/2010/main" val="4016102518"/>
      </p:ext>
    </p:extLst>
  </p:cSld>
  <p:clrMap bg1="lt1" tx1="dk1" bg2="lt2" tx2="dk2" accent1="accent1" accent2="accent2" accent3="accent3" accent4="accent4" accent5="accent5" accent6="accent6" hlink="hlink" folHlink="folHlink"/>
  <p:sldLayoutIdLst>
    <p:sldLayoutId id="2147483661" r:id="rId1"/>
  </p:sldLayoutIdLst>
  <p:transition/>
  <p:timing>
    <p:tnLst>
      <p:par>
        <p:cTn id="1" dur="indefinite" restart="never" nodeType="tmRoot"/>
      </p:par>
    </p:tnLst>
  </p:timing>
  <p:txStyles>
    <p:titleStyle>
      <a:lvl1pPr algn="l" rtl="0" eaLnBrk="1" fontAlgn="base" hangingPunct="1">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0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0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0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000">
          <a:solidFill>
            <a:schemeClr val="bg1"/>
          </a:solidFill>
          <a:latin typeface="Arial" charset="0"/>
          <a:ea typeface="ＭＳ Ｐゴシック" charset="0"/>
          <a:cs typeface="Arial" charset="0"/>
        </a:defRPr>
      </a:lvl5pPr>
      <a:lvl6pPr marL="457200" algn="ctr" rtl="0" eaLnBrk="1" fontAlgn="base" hangingPunct="1">
        <a:spcBef>
          <a:spcPct val="0"/>
        </a:spcBef>
        <a:spcAft>
          <a:spcPct val="0"/>
        </a:spcAft>
        <a:defRPr sz="2000">
          <a:solidFill>
            <a:schemeClr val="bg1"/>
          </a:solidFill>
          <a:latin typeface="Arial" charset="0"/>
          <a:ea typeface="ＭＳ Ｐゴシック" charset="0"/>
          <a:cs typeface="Arial" charset="0"/>
        </a:defRPr>
      </a:lvl6pPr>
      <a:lvl7pPr marL="914400" algn="ctr" rtl="0" eaLnBrk="1" fontAlgn="base" hangingPunct="1">
        <a:spcBef>
          <a:spcPct val="0"/>
        </a:spcBef>
        <a:spcAft>
          <a:spcPct val="0"/>
        </a:spcAft>
        <a:defRPr sz="2000">
          <a:solidFill>
            <a:schemeClr val="bg1"/>
          </a:solidFill>
          <a:latin typeface="Arial" charset="0"/>
          <a:ea typeface="ＭＳ Ｐゴシック" charset="0"/>
          <a:cs typeface="Arial" charset="0"/>
        </a:defRPr>
      </a:lvl7pPr>
      <a:lvl8pPr marL="1371600" algn="ctr" rtl="0" eaLnBrk="1" fontAlgn="base" hangingPunct="1">
        <a:spcBef>
          <a:spcPct val="0"/>
        </a:spcBef>
        <a:spcAft>
          <a:spcPct val="0"/>
        </a:spcAft>
        <a:defRPr sz="2000">
          <a:solidFill>
            <a:schemeClr val="bg1"/>
          </a:solidFill>
          <a:latin typeface="Arial" charset="0"/>
          <a:ea typeface="ＭＳ Ｐゴシック" charset="0"/>
          <a:cs typeface="Arial" charset="0"/>
        </a:defRPr>
      </a:lvl8pPr>
      <a:lvl9pPr marL="1828800" algn="ctr" rtl="0" eaLnBrk="1" fontAlgn="base" hangingPunct="1">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28625" y="642938"/>
            <a:ext cx="82296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051" name="Rectangle 3"/>
          <p:cNvSpPr>
            <a:spLocks noGrp="1" noChangeArrowheads="1"/>
          </p:cNvSpPr>
          <p:nvPr>
            <p:ph type="body" idx="1"/>
          </p:nvPr>
        </p:nvSpPr>
        <p:spPr bwMode="auto">
          <a:xfrm>
            <a:off x="457200" y="1428750"/>
            <a:ext cx="8229600" cy="48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052" name="Picture 4" descr="powerpointbottom.jpg"/>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0" y="5865813"/>
            <a:ext cx="9144000"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675022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70" r:id="rId3"/>
  </p:sldLayoutIdLst>
  <p:txStyles>
    <p:titleStyle>
      <a:lvl1pPr algn="ctr" rtl="0" eaLnBrk="0" fontAlgn="base" hangingPunct="0">
        <a:spcBef>
          <a:spcPct val="0"/>
        </a:spcBef>
        <a:spcAft>
          <a:spcPct val="0"/>
        </a:spcAft>
        <a:defRPr sz="4000">
          <a:solidFill>
            <a:srgbClr val="003399"/>
          </a:solidFill>
          <a:latin typeface="Calibri" pitchFamily="34" charset="0"/>
          <a:ea typeface="ＭＳ Ｐゴシック" charset="0"/>
          <a:cs typeface="Times New Roman" pitchFamily="18" charset="0"/>
        </a:defRPr>
      </a:lvl1pPr>
      <a:lvl2pPr algn="ctr" rtl="0" eaLnBrk="0" fontAlgn="base" hangingPunct="0">
        <a:spcBef>
          <a:spcPct val="0"/>
        </a:spcBef>
        <a:spcAft>
          <a:spcPct val="0"/>
        </a:spcAft>
        <a:defRPr sz="4000">
          <a:solidFill>
            <a:srgbClr val="003399"/>
          </a:solidFill>
          <a:latin typeface="Calibri" pitchFamily="68" charset="0"/>
          <a:ea typeface="ＭＳ Ｐゴシック" charset="0"/>
          <a:cs typeface="Times New Roman" pitchFamily="68" charset="0"/>
        </a:defRPr>
      </a:lvl2pPr>
      <a:lvl3pPr algn="ctr" rtl="0" eaLnBrk="0" fontAlgn="base" hangingPunct="0">
        <a:spcBef>
          <a:spcPct val="0"/>
        </a:spcBef>
        <a:spcAft>
          <a:spcPct val="0"/>
        </a:spcAft>
        <a:defRPr sz="4000">
          <a:solidFill>
            <a:srgbClr val="003399"/>
          </a:solidFill>
          <a:latin typeface="Calibri" pitchFamily="68" charset="0"/>
          <a:ea typeface="ＭＳ Ｐゴシック" charset="0"/>
          <a:cs typeface="Times New Roman" pitchFamily="68" charset="0"/>
        </a:defRPr>
      </a:lvl3pPr>
      <a:lvl4pPr algn="ctr" rtl="0" eaLnBrk="0" fontAlgn="base" hangingPunct="0">
        <a:spcBef>
          <a:spcPct val="0"/>
        </a:spcBef>
        <a:spcAft>
          <a:spcPct val="0"/>
        </a:spcAft>
        <a:defRPr sz="4000">
          <a:solidFill>
            <a:srgbClr val="003399"/>
          </a:solidFill>
          <a:latin typeface="Calibri" pitchFamily="68" charset="0"/>
          <a:ea typeface="ＭＳ Ｐゴシック" charset="0"/>
          <a:cs typeface="Times New Roman" pitchFamily="68" charset="0"/>
        </a:defRPr>
      </a:lvl4pPr>
      <a:lvl5pPr algn="ctr" rtl="0" eaLnBrk="0" fontAlgn="base" hangingPunct="0">
        <a:spcBef>
          <a:spcPct val="0"/>
        </a:spcBef>
        <a:spcAft>
          <a:spcPct val="0"/>
        </a:spcAft>
        <a:defRPr sz="4000">
          <a:solidFill>
            <a:srgbClr val="003399"/>
          </a:solidFill>
          <a:latin typeface="Calibri" pitchFamily="68" charset="0"/>
          <a:ea typeface="ＭＳ Ｐゴシック" charset="0"/>
          <a:cs typeface="Times New Roman" pitchFamily="68" charset="0"/>
        </a:defRPr>
      </a:lvl5pPr>
      <a:lvl6pPr marL="457200" algn="ctr" rtl="0" fontAlgn="base">
        <a:spcBef>
          <a:spcPct val="0"/>
        </a:spcBef>
        <a:spcAft>
          <a:spcPct val="0"/>
        </a:spcAft>
        <a:defRPr sz="4000">
          <a:solidFill>
            <a:srgbClr val="003399"/>
          </a:solidFill>
          <a:latin typeface="Arial" charset="0"/>
        </a:defRPr>
      </a:lvl6pPr>
      <a:lvl7pPr marL="914400" algn="ctr" rtl="0" fontAlgn="base">
        <a:spcBef>
          <a:spcPct val="0"/>
        </a:spcBef>
        <a:spcAft>
          <a:spcPct val="0"/>
        </a:spcAft>
        <a:defRPr sz="4000">
          <a:solidFill>
            <a:srgbClr val="003399"/>
          </a:solidFill>
          <a:latin typeface="Arial" charset="0"/>
        </a:defRPr>
      </a:lvl7pPr>
      <a:lvl8pPr marL="1371600" algn="ctr" rtl="0" fontAlgn="base">
        <a:spcBef>
          <a:spcPct val="0"/>
        </a:spcBef>
        <a:spcAft>
          <a:spcPct val="0"/>
        </a:spcAft>
        <a:defRPr sz="4000">
          <a:solidFill>
            <a:srgbClr val="003399"/>
          </a:solidFill>
          <a:latin typeface="Arial" charset="0"/>
        </a:defRPr>
      </a:lvl8pPr>
      <a:lvl9pPr marL="1828800" algn="ctr" rtl="0" fontAlgn="base">
        <a:spcBef>
          <a:spcPct val="0"/>
        </a:spcBef>
        <a:spcAft>
          <a:spcPct val="0"/>
        </a:spcAft>
        <a:defRPr sz="4000">
          <a:solidFill>
            <a:srgbClr val="003399"/>
          </a:solidFill>
          <a:latin typeface="Arial" charset="0"/>
        </a:defRPr>
      </a:lvl9pPr>
    </p:titleStyle>
    <p:bodyStyle>
      <a:lvl1pPr marL="342900" indent="-342900" algn="l" rtl="0" eaLnBrk="0" fontAlgn="base" hangingPunct="0">
        <a:spcBef>
          <a:spcPct val="20000"/>
        </a:spcBef>
        <a:spcAft>
          <a:spcPct val="0"/>
        </a:spcAft>
        <a:defRPr sz="3200">
          <a:solidFill>
            <a:srgbClr val="003399"/>
          </a:solidFill>
          <a:latin typeface="Calibri" pitchFamily="34" charset="0"/>
          <a:ea typeface="ＭＳ Ｐゴシック" charset="0"/>
          <a:cs typeface="Times New Roman" pitchFamily="18" charset="0"/>
        </a:defRPr>
      </a:lvl1pPr>
      <a:lvl2pPr marL="742950" indent="-285750" algn="l" rtl="0" eaLnBrk="0" fontAlgn="base" hangingPunct="0">
        <a:spcBef>
          <a:spcPct val="20000"/>
        </a:spcBef>
        <a:spcAft>
          <a:spcPct val="0"/>
        </a:spcAft>
        <a:buChar char="–"/>
        <a:defRPr sz="2800">
          <a:solidFill>
            <a:srgbClr val="003399"/>
          </a:solidFill>
          <a:latin typeface="Calibri" pitchFamily="34" charset="0"/>
          <a:ea typeface="Times New Roman" charset="0"/>
          <a:cs typeface="Times New Roman" pitchFamily="18" charset="0"/>
        </a:defRPr>
      </a:lvl2pPr>
      <a:lvl3pPr marL="1143000" indent="-228600" algn="l" rtl="0" eaLnBrk="0" fontAlgn="base" hangingPunct="0">
        <a:spcBef>
          <a:spcPct val="20000"/>
        </a:spcBef>
        <a:spcAft>
          <a:spcPct val="0"/>
        </a:spcAft>
        <a:buChar char="•"/>
        <a:defRPr sz="2400">
          <a:solidFill>
            <a:srgbClr val="003399"/>
          </a:solidFill>
          <a:latin typeface="Calibri" pitchFamily="34" charset="0"/>
          <a:ea typeface="Times New Roman" charset="0"/>
          <a:cs typeface="Times New Roman" pitchFamily="18" charset="0"/>
        </a:defRPr>
      </a:lvl3pPr>
      <a:lvl4pPr marL="1600200" indent="-228600" algn="l" rtl="0" eaLnBrk="0" fontAlgn="base" hangingPunct="0">
        <a:spcBef>
          <a:spcPct val="20000"/>
        </a:spcBef>
        <a:spcAft>
          <a:spcPct val="0"/>
        </a:spcAft>
        <a:buChar char="–"/>
        <a:defRPr sz="2000">
          <a:solidFill>
            <a:srgbClr val="003399"/>
          </a:solidFill>
          <a:latin typeface="Calibri" pitchFamily="34" charset="0"/>
          <a:ea typeface="Times New Roman" charset="0"/>
          <a:cs typeface="Times New Roman" pitchFamily="18" charset="0"/>
        </a:defRPr>
      </a:lvl4pPr>
      <a:lvl5pPr marL="2057400" indent="-228600" algn="l" rtl="0" eaLnBrk="0" fontAlgn="base" hangingPunct="0">
        <a:spcBef>
          <a:spcPct val="20000"/>
        </a:spcBef>
        <a:spcAft>
          <a:spcPct val="0"/>
        </a:spcAft>
        <a:buChar char="»"/>
        <a:defRPr sz="2000">
          <a:solidFill>
            <a:srgbClr val="003399"/>
          </a:solidFill>
          <a:latin typeface="Calibri" pitchFamily="34" charset="0"/>
          <a:ea typeface="Times New Roman" charset="0"/>
          <a:cs typeface="Times New Roman" pitchFamily="18" charset="0"/>
        </a:defRPr>
      </a:lvl5pPr>
      <a:lvl6pPr marL="2514600" indent="-228600" algn="l" rtl="0" fontAlgn="base">
        <a:spcBef>
          <a:spcPct val="20000"/>
        </a:spcBef>
        <a:spcAft>
          <a:spcPct val="0"/>
        </a:spcAft>
        <a:buChar char="»"/>
        <a:defRPr sz="2000">
          <a:solidFill>
            <a:srgbClr val="003399"/>
          </a:solidFill>
          <a:latin typeface="+mn-lt"/>
        </a:defRPr>
      </a:lvl6pPr>
      <a:lvl7pPr marL="2971800" indent="-228600" algn="l" rtl="0" fontAlgn="base">
        <a:spcBef>
          <a:spcPct val="20000"/>
        </a:spcBef>
        <a:spcAft>
          <a:spcPct val="0"/>
        </a:spcAft>
        <a:buChar char="»"/>
        <a:defRPr sz="2000">
          <a:solidFill>
            <a:srgbClr val="003399"/>
          </a:solidFill>
          <a:latin typeface="+mn-lt"/>
        </a:defRPr>
      </a:lvl7pPr>
      <a:lvl8pPr marL="3429000" indent="-228600" algn="l" rtl="0" fontAlgn="base">
        <a:spcBef>
          <a:spcPct val="20000"/>
        </a:spcBef>
        <a:spcAft>
          <a:spcPct val="0"/>
        </a:spcAft>
        <a:buChar char="»"/>
        <a:defRPr sz="2000">
          <a:solidFill>
            <a:srgbClr val="003399"/>
          </a:solidFill>
          <a:latin typeface="+mn-lt"/>
        </a:defRPr>
      </a:lvl8pPr>
      <a:lvl9pPr marL="3886200" indent="-228600" algn="l" rtl="0" fontAlgn="base">
        <a:spcBef>
          <a:spcPct val="20000"/>
        </a:spcBef>
        <a:spcAft>
          <a:spcPct val="0"/>
        </a:spcAft>
        <a:buChar char="»"/>
        <a:defRPr sz="2000">
          <a:solidFill>
            <a:srgbClr val="00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4" descr="powerpointbottom.jpg"/>
          <p:cNvPicPr>
            <a:picLocks noChangeAspect="1"/>
          </p:cNvPicPr>
          <p:nvPr/>
        </p:nvPicPr>
        <p:blipFill>
          <a:blip r:embed="rId6" cstate="print"/>
          <a:srcRect/>
          <a:stretch>
            <a:fillRect/>
          </a:stretch>
        </p:blipFill>
        <p:spPr bwMode="auto">
          <a:xfrm>
            <a:off x="0" y="5830888"/>
            <a:ext cx="9144000" cy="1052512"/>
          </a:xfrm>
          <a:prstGeom prst="rect">
            <a:avLst/>
          </a:prstGeom>
          <a:noFill/>
          <a:ln w="9525">
            <a:noFill/>
            <a:miter lim="800000"/>
            <a:headEnd/>
            <a:tailEnd/>
          </a:ln>
        </p:spPr>
      </p:pic>
      <p:sp>
        <p:nvSpPr>
          <p:cNvPr id="2051" name="Title Placeholder 1"/>
          <p:cNvSpPr>
            <a:spLocks noGrp="1"/>
          </p:cNvSpPr>
          <p:nvPr>
            <p:ph type="title"/>
          </p:nvPr>
        </p:nvSpPr>
        <p:spPr bwMode="auto">
          <a:xfrm>
            <a:off x="457200" y="274638"/>
            <a:ext cx="8229600" cy="692150"/>
          </a:xfrm>
          <a:prstGeom prst="rect">
            <a:avLst/>
          </a:prstGeom>
          <a:noFill/>
          <a:ln w="9525">
            <a:noFill/>
            <a:miter lim="800000"/>
            <a:headEnd/>
            <a:tailEnd/>
          </a:ln>
        </p:spPr>
        <p:txBody>
          <a:bodyPr vert="horz" wrap="square" lIns="80165" tIns="40083" rIns="80165" bIns="40083" numCol="1" anchor="ctr" anchorCtr="0" compatLnSpc="1">
            <a:prstTxWarp prst="textNoShape">
              <a:avLst/>
            </a:prstTxWarp>
          </a:bodyPr>
          <a:lstStyle/>
          <a:p>
            <a:pPr lvl="0"/>
            <a:r>
              <a:rPr lang="en-US" smtClean="0"/>
              <a:t>Click to edit Master title style</a:t>
            </a:r>
            <a:endParaRPr lang="en-GB" smtClean="0"/>
          </a:p>
        </p:txBody>
      </p:sp>
      <p:sp>
        <p:nvSpPr>
          <p:cNvPr id="2052" name="Text Placeholder 2"/>
          <p:cNvSpPr>
            <a:spLocks noGrp="1"/>
          </p:cNvSpPr>
          <p:nvPr>
            <p:ph type="body" idx="1"/>
          </p:nvPr>
        </p:nvSpPr>
        <p:spPr bwMode="auto">
          <a:xfrm>
            <a:off x="457200" y="1096963"/>
            <a:ext cx="8229600" cy="4533900"/>
          </a:xfrm>
          <a:prstGeom prst="rect">
            <a:avLst/>
          </a:prstGeom>
          <a:noFill/>
          <a:ln w="9525">
            <a:noFill/>
            <a:miter lim="800000"/>
            <a:headEnd/>
            <a:tailEnd/>
          </a:ln>
        </p:spPr>
        <p:txBody>
          <a:bodyPr vert="horz" wrap="square" lIns="80165" tIns="40083" rIns="80165" bIns="4008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extLst>
      <p:ext uri="{BB962C8B-B14F-4D97-AF65-F5344CB8AC3E}">
        <p14:creationId xmlns:p14="http://schemas.microsoft.com/office/powerpoint/2010/main" val="142733324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Lst>
  <p:txStyles>
    <p:titleStyle>
      <a:lvl1pPr algn="ctr" defTabSz="400050" rtl="0" eaLnBrk="1" fontAlgn="base" hangingPunct="1">
        <a:spcBef>
          <a:spcPct val="0"/>
        </a:spcBef>
        <a:spcAft>
          <a:spcPct val="0"/>
        </a:spcAft>
        <a:defRPr sz="3900" kern="1200">
          <a:solidFill>
            <a:schemeClr val="tx1"/>
          </a:solidFill>
          <a:latin typeface="Times New Roman" pitchFamily="18" charset="0"/>
          <a:ea typeface="ＭＳ Ｐゴシック" pitchFamily="-28" charset="-128"/>
          <a:cs typeface="Times New Roman" pitchFamily="18" charset="0"/>
        </a:defRPr>
      </a:lvl1pPr>
      <a:lvl2pPr algn="ctr" defTabSz="400050" rtl="0" eaLnBrk="1" fontAlgn="base" hangingPunct="1">
        <a:spcBef>
          <a:spcPct val="0"/>
        </a:spcBef>
        <a:spcAft>
          <a:spcPct val="0"/>
        </a:spcAft>
        <a:defRPr sz="3900">
          <a:solidFill>
            <a:schemeClr val="tx1"/>
          </a:solidFill>
          <a:latin typeface="Times New Roman" pitchFamily="-28" charset="0"/>
          <a:ea typeface="ＭＳ Ｐゴシック" pitchFamily="-28" charset="-128"/>
          <a:cs typeface="Times New Roman" pitchFamily="-28" charset="0"/>
        </a:defRPr>
      </a:lvl2pPr>
      <a:lvl3pPr algn="ctr" defTabSz="400050" rtl="0" eaLnBrk="1" fontAlgn="base" hangingPunct="1">
        <a:spcBef>
          <a:spcPct val="0"/>
        </a:spcBef>
        <a:spcAft>
          <a:spcPct val="0"/>
        </a:spcAft>
        <a:defRPr sz="3900">
          <a:solidFill>
            <a:schemeClr val="tx1"/>
          </a:solidFill>
          <a:latin typeface="Times New Roman" pitchFamily="-28" charset="0"/>
          <a:ea typeface="ＭＳ Ｐゴシック" pitchFamily="-28" charset="-128"/>
          <a:cs typeface="Times New Roman" pitchFamily="-28" charset="0"/>
        </a:defRPr>
      </a:lvl3pPr>
      <a:lvl4pPr algn="ctr" defTabSz="400050" rtl="0" eaLnBrk="1" fontAlgn="base" hangingPunct="1">
        <a:spcBef>
          <a:spcPct val="0"/>
        </a:spcBef>
        <a:spcAft>
          <a:spcPct val="0"/>
        </a:spcAft>
        <a:defRPr sz="3900">
          <a:solidFill>
            <a:schemeClr val="tx1"/>
          </a:solidFill>
          <a:latin typeface="Times New Roman" pitchFamily="-28" charset="0"/>
          <a:ea typeface="ＭＳ Ｐゴシック" pitchFamily="-28" charset="-128"/>
          <a:cs typeface="Times New Roman" pitchFamily="-28" charset="0"/>
        </a:defRPr>
      </a:lvl4pPr>
      <a:lvl5pPr algn="ctr" defTabSz="400050" rtl="0" eaLnBrk="1" fontAlgn="base" hangingPunct="1">
        <a:spcBef>
          <a:spcPct val="0"/>
        </a:spcBef>
        <a:spcAft>
          <a:spcPct val="0"/>
        </a:spcAft>
        <a:defRPr sz="3900">
          <a:solidFill>
            <a:schemeClr val="tx1"/>
          </a:solidFill>
          <a:latin typeface="Times New Roman" pitchFamily="-28" charset="0"/>
          <a:ea typeface="ＭＳ Ｐゴシック" pitchFamily="-28" charset="-128"/>
          <a:cs typeface="Times New Roman" pitchFamily="-28" charset="0"/>
        </a:defRPr>
      </a:lvl5pPr>
      <a:lvl6pPr marL="400827" algn="ctr" defTabSz="400827" rtl="0" eaLnBrk="1" fontAlgn="base" hangingPunct="1">
        <a:spcBef>
          <a:spcPct val="0"/>
        </a:spcBef>
        <a:spcAft>
          <a:spcPct val="0"/>
        </a:spcAft>
        <a:defRPr sz="3900">
          <a:solidFill>
            <a:schemeClr val="tx1"/>
          </a:solidFill>
          <a:latin typeface="C Univers 57 Condensed" pitchFamily="-28" charset="0"/>
          <a:ea typeface="ＭＳ Ｐゴシック" pitchFamily="-28" charset="-128"/>
        </a:defRPr>
      </a:lvl6pPr>
      <a:lvl7pPr marL="801654" algn="ctr" defTabSz="400827" rtl="0" eaLnBrk="1" fontAlgn="base" hangingPunct="1">
        <a:spcBef>
          <a:spcPct val="0"/>
        </a:spcBef>
        <a:spcAft>
          <a:spcPct val="0"/>
        </a:spcAft>
        <a:defRPr sz="3900">
          <a:solidFill>
            <a:schemeClr val="tx1"/>
          </a:solidFill>
          <a:latin typeface="C Univers 57 Condensed" pitchFamily="-28" charset="0"/>
          <a:ea typeface="ＭＳ Ｐゴシック" pitchFamily="-28" charset="-128"/>
        </a:defRPr>
      </a:lvl7pPr>
      <a:lvl8pPr marL="1202482" algn="ctr" defTabSz="400827" rtl="0" eaLnBrk="1" fontAlgn="base" hangingPunct="1">
        <a:spcBef>
          <a:spcPct val="0"/>
        </a:spcBef>
        <a:spcAft>
          <a:spcPct val="0"/>
        </a:spcAft>
        <a:defRPr sz="3900">
          <a:solidFill>
            <a:schemeClr val="tx1"/>
          </a:solidFill>
          <a:latin typeface="C Univers 57 Condensed" pitchFamily="-28" charset="0"/>
          <a:ea typeface="ＭＳ Ｐゴシック" pitchFamily="-28" charset="-128"/>
        </a:defRPr>
      </a:lvl8pPr>
      <a:lvl9pPr marL="1603309" algn="ctr" defTabSz="400827" rtl="0" eaLnBrk="1" fontAlgn="base" hangingPunct="1">
        <a:spcBef>
          <a:spcPct val="0"/>
        </a:spcBef>
        <a:spcAft>
          <a:spcPct val="0"/>
        </a:spcAft>
        <a:defRPr sz="3900">
          <a:solidFill>
            <a:schemeClr val="tx1"/>
          </a:solidFill>
          <a:latin typeface="C Univers 57 Condensed" pitchFamily="-28" charset="0"/>
          <a:ea typeface="ＭＳ Ｐゴシック" pitchFamily="-28" charset="-128"/>
        </a:defRPr>
      </a:lvl9pPr>
    </p:titleStyle>
    <p:bodyStyle>
      <a:lvl1pPr marL="300038" indent="-300038" algn="l" defTabSz="400050" rtl="0" eaLnBrk="1" fontAlgn="base" hangingPunct="1">
        <a:spcBef>
          <a:spcPct val="20000"/>
        </a:spcBef>
        <a:spcAft>
          <a:spcPct val="0"/>
        </a:spcAft>
        <a:buFont typeface="Arial" charset="0"/>
        <a:buChar char="•"/>
        <a:defRPr sz="2800" kern="1200">
          <a:solidFill>
            <a:schemeClr val="tx1"/>
          </a:solidFill>
          <a:latin typeface="Times New Roman" pitchFamily="18" charset="0"/>
          <a:ea typeface="ＭＳ Ｐゴシック" pitchFamily="-28" charset="-128"/>
          <a:cs typeface="Times New Roman" pitchFamily="18" charset="0"/>
        </a:defRPr>
      </a:lvl1pPr>
      <a:lvl2pPr marL="650875" indent="-249238" algn="l" defTabSz="400050" rtl="0" eaLnBrk="1" fontAlgn="base" hangingPunct="1">
        <a:spcBef>
          <a:spcPct val="20000"/>
        </a:spcBef>
        <a:spcAft>
          <a:spcPct val="0"/>
        </a:spcAft>
        <a:buFont typeface="Arial" charset="0"/>
        <a:buChar char="•"/>
        <a:defRPr sz="2500" kern="1200">
          <a:solidFill>
            <a:schemeClr val="tx1"/>
          </a:solidFill>
          <a:latin typeface="Times New Roman" pitchFamily="18" charset="0"/>
          <a:ea typeface="ＭＳ Ｐゴシック" pitchFamily="-28" charset="-128"/>
          <a:cs typeface="Times New Roman" pitchFamily="18" charset="0"/>
        </a:defRPr>
      </a:lvl2pPr>
      <a:lvl3pPr marL="1001713" indent="-200025" algn="l" defTabSz="400050" rtl="0" eaLnBrk="1" fontAlgn="base" hangingPunct="1">
        <a:spcBef>
          <a:spcPct val="20000"/>
        </a:spcBef>
        <a:spcAft>
          <a:spcPct val="0"/>
        </a:spcAft>
        <a:buFont typeface="Arial" charset="0"/>
        <a:buChar char="•"/>
        <a:defRPr sz="2100" kern="1200">
          <a:solidFill>
            <a:schemeClr val="tx1"/>
          </a:solidFill>
          <a:latin typeface="Times New Roman" pitchFamily="18" charset="0"/>
          <a:ea typeface="ＭＳ Ｐゴシック" pitchFamily="-28" charset="-128"/>
          <a:cs typeface="Times New Roman" pitchFamily="18" charset="0"/>
        </a:defRPr>
      </a:lvl3pPr>
      <a:lvl4pPr marL="1401763" indent="-200025" algn="l" defTabSz="400050" rtl="0" eaLnBrk="1" fontAlgn="base" hangingPunct="1">
        <a:spcBef>
          <a:spcPct val="20000"/>
        </a:spcBef>
        <a:spcAft>
          <a:spcPct val="0"/>
        </a:spcAft>
        <a:buFont typeface="Arial" charset="0"/>
        <a:buChar char="•"/>
        <a:defRPr kern="1200">
          <a:solidFill>
            <a:schemeClr val="tx1"/>
          </a:solidFill>
          <a:latin typeface="Times New Roman" pitchFamily="18" charset="0"/>
          <a:ea typeface="ＭＳ Ｐゴシック" pitchFamily="-28" charset="-128"/>
          <a:cs typeface="Times New Roman" pitchFamily="18" charset="0"/>
        </a:defRPr>
      </a:lvl4pPr>
      <a:lvl5pPr marL="1803400" indent="-200025" algn="l" defTabSz="400050" rtl="0" eaLnBrk="1" fontAlgn="base" hangingPunct="1">
        <a:spcBef>
          <a:spcPct val="20000"/>
        </a:spcBef>
        <a:spcAft>
          <a:spcPct val="0"/>
        </a:spcAft>
        <a:buFont typeface="Arial" charset="0"/>
        <a:buChar char="•"/>
        <a:defRPr kern="1200">
          <a:solidFill>
            <a:schemeClr val="tx1"/>
          </a:solidFill>
          <a:latin typeface="Times New Roman" pitchFamily="18" charset="0"/>
          <a:ea typeface="ＭＳ Ｐゴシック" pitchFamily="-28" charset="-128"/>
          <a:cs typeface="Times New Roman" pitchFamily="18" charset="0"/>
        </a:defRPr>
      </a:lvl5pPr>
      <a:lvl6pPr marL="2204550" indent="-200414" algn="l" defTabSz="400827" rtl="0" eaLnBrk="1" latinLnBrk="0" hangingPunct="1">
        <a:spcBef>
          <a:spcPct val="20000"/>
        </a:spcBef>
        <a:buFont typeface="Arial"/>
        <a:buChar char="•"/>
        <a:defRPr sz="1800" kern="1200">
          <a:solidFill>
            <a:schemeClr val="tx1"/>
          </a:solidFill>
          <a:latin typeface="+mn-lt"/>
          <a:ea typeface="+mn-ea"/>
          <a:cs typeface="+mn-cs"/>
        </a:defRPr>
      </a:lvl6pPr>
      <a:lvl7pPr marL="2605377" indent="-200414" algn="l" defTabSz="400827" rtl="0" eaLnBrk="1" latinLnBrk="0" hangingPunct="1">
        <a:spcBef>
          <a:spcPct val="20000"/>
        </a:spcBef>
        <a:buFont typeface="Arial"/>
        <a:buChar char="•"/>
        <a:defRPr sz="1800" kern="1200">
          <a:solidFill>
            <a:schemeClr val="tx1"/>
          </a:solidFill>
          <a:latin typeface="+mn-lt"/>
          <a:ea typeface="+mn-ea"/>
          <a:cs typeface="+mn-cs"/>
        </a:defRPr>
      </a:lvl7pPr>
      <a:lvl8pPr marL="3006204" indent="-200414" algn="l" defTabSz="400827" rtl="0" eaLnBrk="1" latinLnBrk="0" hangingPunct="1">
        <a:spcBef>
          <a:spcPct val="20000"/>
        </a:spcBef>
        <a:buFont typeface="Arial"/>
        <a:buChar char="•"/>
        <a:defRPr sz="1800" kern="1200">
          <a:solidFill>
            <a:schemeClr val="tx1"/>
          </a:solidFill>
          <a:latin typeface="+mn-lt"/>
          <a:ea typeface="+mn-ea"/>
          <a:cs typeface="+mn-cs"/>
        </a:defRPr>
      </a:lvl8pPr>
      <a:lvl9pPr marL="3407032" indent="-200414" algn="l" defTabSz="400827"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GB"/>
      </a:defPPr>
      <a:lvl1pPr marL="0" algn="l" defTabSz="400827" rtl="0" eaLnBrk="1" latinLnBrk="0" hangingPunct="1">
        <a:defRPr sz="1600" kern="1200">
          <a:solidFill>
            <a:schemeClr val="tx1"/>
          </a:solidFill>
          <a:latin typeface="+mn-lt"/>
          <a:ea typeface="+mn-ea"/>
          <a:cs typeface="+mn-cs"/>
        </a:defRPr>
      </a:lvl1pPr>
      <a:lvl2pPr marL="400827" algn="l" defTabSz="400827" rtl="0" eaLnBrk="1" latinLnBrk="0" hangingPunct="1">
        <a:defRPr sz="1600" kern="1200">
          <a:solidFill>
            <a:schemeClr val="tx1"/>
          </a:solidFill>
          <a:latin typeface="+mn-lt"/>
          <a:ea typeface="+mn-ea"/>
          <a:cs typeface="+mn-cs"/>
        </a:defRPr>
      </a:lvl2pPr>
      <a:lvl3pPr marL="801654" algn="l" defTabSz="400827" rtl="0" eaLnBrk="1" latinLnBrk="0" hangingPunct="1">
        <a:defRPr sz="1600" kern="1200">
          <a:solidFill>
            <a:schemeClr val="tx1"/>
          </a:solidFill>
          <a:latin typeface="+mn-lt"/>
          <a:ea typeface="+mn-ea"/>
          <a:cs typeface="+mn-cs"/>
        </a:defRPr>
      </a:lvl3pPr>
      <a:lvl4pPr marL="1202482" algn="l" defTabSz="400827" rtl="0" eaLnBrk="1" latinLnBrk="0" hangingPunct="1">
        <a:defRPr sz="1600" kern="1200">
          <a:solidFill>
            <a:schemeClr val="tx1"/>
          </a:solidFill>
          <a:latin typeface="+mn-lt"/>
          <a:ea typeface="+mn-ea"/>
          <a:cs typeface="+mn-cs"/>
        </a:defRPr>
      </a:lvl4pPr>
      <a:lvl5pPr marL="1603309" algn="l" defTabSz="400827" rtl="0" eaLnBrk="1" latinLnBrk="0" hangingPunct="1">
        <a:defRPr sz="1600" kern="1200">
          <a:solidFill>
            <a:schemeClr val="tx1"/>
          </a:solidFill>
          <a:latin typeface="+mn-lt"/>
          <a:ea typeface="+mn-ea"/>
          <a:cs typeface="+mn-cs"/>
        </a:defRPr>
      </a:lvl5pPr>
      <a:lvl6pPr marL="2004136" algn="l" defTabSz="400827" rtl="0" eaLnBrk="1" latinLnBrk="0" hangingPunct="1">
        <a:defRPr sz="1600" kern="1200">
          <a:solidFill>
            <a:schemeClr val="tx1"/>
          </a:solidFill>
          <a:latin typeface="+mn-lt"/>
          <a:ea typeface="+mn-ea"/>
          <a:cs typeface="+mn-cs"/>
        </a:defRPr>
      </a:lvl6pPr>
      <a:lvl7pPr marL="2404963" algn="l" defTabSz="400827" rtl="0" eaLnBrk="1" latinLnBrk="0" hangingPunct="1">
        <a:defRPr sz="1600" kern="1200">
          <a:solidFill>
            <a:schemeClr val="tx1"/>
          </a:solidFill>
          <a:latin typeface="+mn-lt"/>
          <a:ea typeface="+mn-ea"/>
          <a:cs typeface="+mn-cs"/>
        </a:defRPr>
      </a:lvl7pPr>
      <a:lvl8pPr marL="2805791" algn="l" defTabSz="400827" rtl="0" eaLnBrk="1" latinLnBrk="0" hangingPunct="1">
        <a:defRPr sz="1600" kern="1200">
          <a:solidFill>
            <a:schemeClr val="tx1"/>
          </a:solidFill>
          <a:latin typeface="+mn-lt"/>
          <a:ea typeface="+mn-ea"/>
          <a:cs typeface="+mn-cs"/>
        </a:defRPr>
      </a:lvl8pPr>
      <a:lvl9pPr marL="3206618" algn="l" defTabSz="400827" rtl="0" eaLnBrk="1" latinLnBrk="0" hangingPunct="1">
        <a:defRPr sz="1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28625" y="642938"/>
            <a:ext cx="82296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2051" name="Rectangle 3"/>
          <p:cNvSpPr>
            <a:spLocks noGrp="1" noChangeArrowheads="1"/>
          </p:cNvSpPr>
          <p:nvPr>
            <p:ph type="body" idx="1"/>
          </p:nvPr>
        </p:nvSpPr>
        <p:spPr bwMode="auto">
          <a:xfrm>
            <a:off x="457200" y="1428750"/>
            <a:ext cx="8229600" cy="48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2052" name="Picture 4" descr="powerpointbottom.jpg"/>
          <p:cNvPicPr>
            <a:picLocks noChangeAspect="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0" y="5865813"/>
            <a:ext cx="9144000"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272110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Lst>
  <p:txStyles>
    <p:titleStyle>
      <a:lvl1pPr algn="ctr" rtl="0" eaLnBrk="0" fontAlgn="base" hangingPunct="0">
        <a:spcBef>
          <a:spcPct val="0"/>
        </a:spcBef>
        <a:spcAft>
          <a:spcPct val="0"/>
        </a:spcAft>
        <a:defRPr sz="4000">
          <a:solidFill>
            <a:srgbClr val="003399"/>
          </a:solidFill>
          <a:latin typeface="Calibri" pitchFamily="34" charset="0"/>
          <a:ea typeface="ＭＳ Ｐゴシック" charset="0"/>
          <a:cs typeface="Times New Roman" pitchFamily="18" charset="0"/>
        </a:defRPr>
      </a:lvl1pPr>
      <a:lvl2pPr algn="ctr" rtl="0" eaLnBrk="0" fontAlgn="base" hangingPunct="0">
        <a:spcBef>
          <a:spcPct val="0"/>
        </a:spcBef>
        <a:spcAft>
          <a:spcPct val="0"/>
        </a:spcAft>
        <a:defRPr sz="4000">
          <a:solidFill>
            <a:srgbClr val="003399"/>
          </a:solidFill>
          <a:latin typeface="Calibri" pitchFamily="68" charset="0"/>
          <a:ea typeface="ＭＳ Ｐゴシック" charset="0"/>
          <a:cs typeface="Times New Roman" pitchFamily="68" charset="0"/>
        </a:defRPr>
      </a:lvl2pPr>
      <a:lvl3pPr algn="ctr" rtl="0" eaLnBrk="0" fontAlgn="base" hangingPunct="0">
        <a:spcBef>
          <a:spcPct val="0"/>
        </a:spcBef>
        <a:spcAft>
          <a:spcPct val="0"/>
        </a:spcAft>
        <a:defRPr sz="4000">
          <a:solidFill>
            <a:srgbClr val="003399"/>
          </a:solidFill>
          <a:latin typeface="Calibri" pitchFamily="68" charset="0"/>
          <a:ea typeface="ＭＳ Ｐゴシック" charset="0"/>
          <a:cs typeface="Times New Roman" pitchFamily="68" charset="0"/>
        </a:defRPr>
      </a:lvl3pPr>
      <a:lvl4pPr algn="ctr" rtl="0" eaLnBrk="0" fontAlgn="base" hangingPunct="0">
        <a:spcBef>
          <a:spcPct val="0"/>
        </a:spcBef>
        <a:spcAft>
          <a:spcPct val="0"/>
        </a:spcAft>
        <a:defRPr sz="4000">
          <a:solidFill>
            <a:srgbClr val="003399"/>
          </a:solidFill>
          <a:latin typeface="Calibri" pitchFamily="68" charset="0"/>
          <a:ea typeface="ＭＳ Ｐゴシック" charset="0"/>
          <a:cs typeface="Times New Roman" pitchFamily="68" charset="0"/>
        </a:defRPr>
      </a:lvl4pPr>
      <a:lvl5pPr algn="ctr" rtl="0" eaLnBrk="0" fontAlgn="base" hangingPunct="0">
        <a:spcBef>
          <a:spcPct val="0"/>
        </a:spcBef>
        <a:spcAft>
          <a:spcPct val="0"/>
        </a:spcAft>
        <a:defRPr sz="4000">
          <a:solidFill>
            <a:srgbClr val="003399"/>
          </a:solidFill>
          <a:latin typeface="Calibri" pitchFamily="68" charset="0"/>
          <a:ea typeface="ＭＳ Ｐゴシック" charset="0"/>
          <a:cs typeface="Times New Roman" pitchFamily="68" charset="0"/>
        </a:defRPr>
      </a:lvl5pPr>
      <a:lvl6pPr marL="457200" algn="ctr" rtl="0" fontAlgn="base">
        <a:spcBef>
          <a:spcPct val="0"/>
        </a:spcBef>
        <a:spcAft>
          <a:spcPct val="0"/>
        </a:spcAft>
        <a:defRPr sz="4000">
          <a:solidFill>
            <a:srgbClr val="003399"/>
          </a:solidFill>
          <a:latin typeface="Arial" charset="0"/>
        </a:defRPr>
      </a:lvl6pPr>
      <a:lvl7pPr marL="914400" algn="ctr" rtl="0" fontAlgn="base">
        <a:spcBef>
          <a:spcPct val="0"/>
        </a:spcBef>
        <a:spcAft>
          <a:spcPct val="0"/>
        </a:spcAft>
        <a:defRPr sz="4000">
          <a:solidFill>
            <a:srgbClr val="003399"/>
          </a:solidFill>
          <a:latin typeface="Arial" charset="0"/>
        </a:defRPr>
      </a:lvl7pPr>
      <a:lvl8pPr marL="1371600" algn="ctr" rtl="0" fontAlgn="base">
        <a:spcBef>
          <a:spcPct val="0"/>
        </a:spcBef>
        <a:spcAft>
          <a:spcPct val="0"/>
        </a:spcAft>
        <a:defRPr sz="4000">
          <a:solidFill>
            <a:srgbClr val="003399"/>
          </a:solidFill>
          <a:latin typeface="Arial" charset="0"/>
        </a:defRPr>
      </a:lvl8pPr>
      <a:lvl9pPr marL="1828800" algn="ctr" rtl="0" fontAlgn="base">
        <a:spcBef>
          <a:spcPct val="0"/>
        </a:spcBef>
        <a:spcAft>
          <a:spcPct val="0"/>
        </a:spcAft>
        <a:defRPr sz="4000">
          <a:solidFill>
            <a:srgbClr val="003399"/>
          </a:solidFill>
          <a:latin typeface="Arial" charset="0"/>
        </a:defRPr>
      </a:lvl9pPr>
    </p:titleStyle>
    <p:bodyStyle>
      <a:lvl1pPr marL="342900" indent="-342900" algn="l" rtl="0" eaLnBrk="0" fontAlgn="base" hangingPunct="0">
        <a:spcBef>
          <a:spcPct val="20000"/>
        </a:spcBef>
        <a:spcAft>
          <a:spcPct val="0"/>
        </a:spcAft>
        <a:defRPr sz="3200">
          <a:solidFill>
            <a:srgbClr val="003399"/>
          </a:solidFill>
          <a:latin typeface="Calibri" pitchFamily="34" charset="0"/>
          <a:ea typeface="ＭＳ Ｐゴシック" charset="0"/>
          <a:cs typeface="Times New Roman" pitchFamily="18" charset="0"/>
        </a:defRPr>
      </a:lvl1pPr>
      <a:lvl2pPr marL="742950" indent="-285750" algn="l" rtl="0" eaLnBrk="0" fontAlgn="base" hangingPunct="0">
        <a:spcBef>
          <a:spcPct val="20000"/>
        </a:spcBef>
        <a:spcAft>
          <a:spcPct val="0"/>
        </a:spcAft>
        <a:buChar char="–"/>
        <a:defRPr sz="2800">
          <a:solidFill>
            <a:srgbClr val="003399"/>
          </a:solidFill>
          <a:latin typeface="Calibri" pitchFamily="34" charset="0"/>
          <a:ea typeface="Times New Roman" charset="0"/>
          <a:cs typeface="Times New Roman" pitchFamily="18" charset="0"/>
        </a:defRPr>
      </a:lvl2pPr>
      <a:lvl3pPr marL="1143000" indent="-228600" algn="l" rtl="0" eaLnBrk="0" fontAlgn="base" hangingPunct="0">
        <a:spcBef>
          <a:spcPct val="20000"/>
        </a:spcBef>
        <a:spcAft>
          <a:spcPct val="0"/>
        </a:spcAft>
        <a:buChar char="•"/>
        <a:defRPr sz="2400">
          <a:solidFill>
            <a:srgbClr val="003399"/>
          </a:solidFill>
          <a:latin typeface="Calibri" pitchFamily="34" charset="0"/>
          <a:ea typeface="Times New Roman" charset="0"/>
          <a:cs typeface="Times New Roman" pitchFamily="18" charset="0"/>
        </a:defRPr>
      </a:lvl3pPr>
      <a:lvl4pPr marL="1600200" indent="-228600" algn="l" rtl="0" eaLnBrk="0" fontAlgn="base" hangingPunct="0">
        <a:spcBef>
          <a:spcPct val="20000"/>
        </a:spcBef>
        <a:spcAft>
          <a:spcPct val="0"/>
        </a:spcAft>
        <a:buChar char="–"/>
        <a:defRPr sz="2000">
          <a:solidFill>
            <a:srgbClr val="003399"/>
          </a:solidFill>
          <a:latin typeface="Calibri" pitchFamily="34" charset="0"/>
          <a:ea typeface="Times New Roman" charset="0"/>
          <a:cs typeface="Times New Roman" pitchFamily="18" charset="0"/>
        </a:defRPr>
      </a:lvl4pPr>
      <a:lvl5pPr marL="2057400" indent="-228600" algn="l" rtl="0" eaLnBrk="0" fontAlgn="base" hangingPunct="0">
        <a:spcBef>
          <a:spcPct val="20000"/>
        </a:spcBef>
        <a:spcAft>
          <a:spcPct val="0"/>
        </a:spcAft>
        <a:buChar char="»"/>
        <a:defRPr sz="2000">
          <a:solidFill>
            <a:srgbClr val="003399"/>
          </a:solidFill>
          <a:latin typeface="Calibri" pitchFamily="34" charset="0"/>
          <a:ea typeface="Times New Roman" charset="0"/>
          <a:cs typeface="Times New Roman" pitchFamily="18" charset="0"/>
        </a:defRPr>
      </a:lvl5pPr>
      <a:lvl6pPr marL="2514600" indent="-228600" algn="l" rtl="0" fontAlgn="base">
        <a:spcBef>
          <a:spcPct val="20000"/>
        </a:spcBef>
        <a:spcAft>
          <a:spcPct val="0"/>
        </a:spcAft>
        <a:buChar char="»"/>
        <a:defRPr sz="2000">
          <a:solidFill>
            <a:srgbClr val="003399"/>
          </a:solidFill>
          <a:latin typeface="+mn-lt"/>
        </a:defRPr>
      </a:lvl6pPr>
      <a:lvl7pPr marL="2971800" indent="-228600" algn="l" rtl="0" fontAlgn="base">
        <a:spcBef>
          <a:spcPct val="20000"/>
        </a:spcBef>
        <a:spcAft>
          <a:spcPct val="0"/>
        </a:spcAft>
        <a:buChar char="»"/>
        <a:defRPr sz="2000">
          <a:solidFill>
            <a:srgbClr val="003399"/>
          </a:solidFill>
          <a:latin typeface="+mn-lt"/>
        </a:defRPr>
      </a:lvl7pPr>
      <a:lvl8pPr marL="3429000" indent="-228600" algn="l" rtl="0" fontAlgn="base">
        <a:spcBef>
          <a:spcPct val="20000"/>
        </a:spcBef>
        <a:spcAft>
          <a:spcPct val="0"/>
        </a:spcAft>
        <a:buChar char="»"/>
        <a:defRPr sz="2000">
          <a:solidFill>
            <a:srgbClr val="003399"/>
          </a:solidFill>
          <a:latin typeface="+mn-lt"/>
        </a:defRPr>
      </a:lvl8pPr>
      <a:lvl9pPr marL="3886200" indent="-228600" algn="l" rtl="0" fontAlgn="base">
        <a:spcBef>
          <a:spcPct val="20000"/>
        </a:spcBef>
        <a:spcAft>
          <a:spcPct val="0"/>
        </a:spcAft>
        <a:buChar char="»"/>
        <a:defRPr sz="2000">
          <a:solidFill>
            <a:srgbClr val="00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79512" y="692696"/>
            <a:ext cx="8856984" cy="5472608"/>
          </a:xfrm>
        </p:spPr>
        <p:txBody>
          <a:bodyPr/>
          <a:lstStyle/>
          <a:p>
            <a:pPr lvl="0" fontAlgn="auto">
              <a:spcBef>
                <a:spcPts val="0"/>
              </a:spcBef>
              <a:spcAft>
                <a:spcPts val="0"/>
              </a:spcAft>
            </a:pPr>
            <a:r>
              <a:rPr lang="en-NZ" sz="3600" b="1" dirty="0" smtClean="0">
                <a:solidFill>
                  <a:schemeClr val="bg1"/>
                </a:solidFill>
                <a:latin typeface="Calibri" panose="020F0502020204030204" pitchFamily="34" charset="0"/>
              </a:rPr>
              <a:t>READING INSTRUCTION FOR YOUNG CHILDREN IN AN ENGLISH LANGUAGE COUNTRY: </a:t>
            </a:r>
          </a:p>
          <a:p>
            <a:pPr lvl="0" fontAlgn="auto">
              <a:spcBef>
                <a:spcPts val="0"/>
              </a:spcBef>
              <a:spcAft>
                <a:spcPts val="0"/>
              </a:spcAft>
            </a:pPr>
            <a:r>
              <a:rPr lang="en-NZ" sz="3600" b="1" dirty="0" smtClean="0">
                <a:solidFill>
                  <a:schemeClr val="bg1"/>
                </a:solidFill>
                <a:latin typeface="Calibri" panose="020F0502020204030204" pitchFamily="34" charset="0"/>
              </a:rPr>
              <a:t>FALSE PREMISES AND POOR PERFORMANCES</a:t>
            </a:r>
            <a:endParaRPr lang="en-NZ" sz="3600" b="1" dirty="0">
              <a:solidFill>
                <a:schemeClr val="bg1"/>
              </a:solidFill>
              <a:latin typeface="Calibri" panose="020F0502020204030204" pitchFamily="34" charset="0"/>
            </a:endParaRPr>
          </a:p>
          <a:p>
            <a:pPr lvl="0" fontAlgn="auto">
              <a:spcBef>
                <a:spcPts val="0"/>
              </a:spcBef>
              <a:spcAft>
                <a:spcPts val="0"/>
              </a:spcAft>
            </a:pPr>
            <a:endParaRPr lang="en-NZ" sz="2800" b="1" dirty="0" smtClean="0">
              <a:solidFill>
                <a:schemeClr val="bg1"/>
              </a:solidFill>
              <a:latin typeface="Calibri" panose="020F0502020204030204" pitchFamily="34" charset="0"/>
            </a:endParaRPr>
          </a:p>
          <a:p>
            <a:pPr lvl="0" fontAlgn="auto">
              <a:spcBef>
                <a:spcPts val="0"/>
              </a:spcBef>
              <a:spcAft>
                <a:spcPts val="0"/>
              </a:spcAft>
            </a:pPr>
            <a:r>
              <a:rPr lang="en-NZ" sz="2400" b="1" dirty="0" smtClean="0">
                <a:solidFill>
                  <a:schemeClr val="bg1"/>
                </a:solidFill>
                <a:latin typeface="Calibri" panose="020F0502020204030204" pitchFamily="34" charset="0"/>
              </a:rPr>
              <a:t>Seminar presented </a:t>
            </a:r>
            <a:r>
              <a:rPr lang="en-NZ" sz="2400" b="1" dirty="0" smtClean="0">
                <a:solidFill>
                  <a:schemeClr val="bg1"/>
                </a:solidFill>
                <a:latin typeface="Calibri" panose="020F0502020204030204" pitchFamily="34" charset="0"/>
              </a:rPr>
              <a:t>at the </a:t>
            </a:r>
            <a:endParaRPr lang="en-NZ" sz="2400" b="1" dirty="0" smtClean="0">
              <a:solidFill>
                <a:schemeClr val="bg1"/>
              </a:solidFill>
              <a:latin typeface="Calibri" panose="020F0502020204030204" pitchFamily="34" charset="0"/>
            </a:endParaRPr>
          </a:p>
          <a:p>
            <a:pPr lvl="0" fontAlgn="auto">
              <a:spcBef>
                <a:spcPts val="0"/>
              </a:spcBef>
              <a:spcAft>
                <a:spcPts val="0"/>
              </a:spcAft>
            </a:pPr>
            <a:r>
              <a:rPr lang="en-NZ" sz="2400" b="1" dirty="0" smtClean="0">
                <a:solidFill>
                  <a:schemeClr val="bg1"/>
                </a:solidFill>
                <a:latin typeface="Calibri" panose="020F0502020204030204" pitchFamily="34" charset="0"/>
              </a:rPr>
              <a:t>University of Languages &amp; International Studies</a:t>
            </a:r>
            <a:endParaRPr lang="en-NZ" sz="2400" b="1" dirty="0" smtClean="0">
              <a:solidFill>
                <a:schemeClr val="bg1"/>
              </a:solidFill>
              <a:latin typeface="Calibri" panose="020F0502020204030204" pitchFamily="34" charset="0"/>
            </a:endParaRPr>
          </a:p>
          <a:p>
            <a:pPr lvl="0" fontAlgn="auto">
              <a:spcBef>
                <a:spcPts val="0"/>
              </a:spcBef>
              <a:spcAft>
                <a:spcPts val="0"/>
              </a:spcAft>
            </a:pPr>
            <a:r>
              <a:rPr lang="en-NZ" sz="2400" b="1" dirty="0" smtClean="0">
                <a:solidFill>
                  <a:schemeClr val="bg1"/>
                </a:solidFill>
                <a:latin typeface="Calibri" panose="020F0502020204030204" pitchFamily="34" charset="0"/>
              </a:rPr>
              <a:t>Hanoi, Vietnam</a:t>
            </a:r>
            <a:endParaRPr lang="en-NZ" sz="2400" b="1" dirty="0">
              <a:solidFill>
                <a:schemeClr val="bg1"/>
              </a:solidFill>
              <a:latin typeface="Calibri" panose="020F0502020204030204" pitchFamily="34" charset="0"/>
            </a:endParaRPr>
          </a:p>
          <a:p>
            <a:pPr lvl="0" fontAlgn="auto">
              <a:spcBef>
                <a:spcPts val="0"/>
              </a:spcBef>
              <a:spcAft>
                <a:spcPts val="0"/>
              </a:spcAft>
            </a:pPr>
            <a:r>
              <a:rPr lang="en-NZ" sz="2400" b="1" dirty="0" smtClean="0">
                <a:solidFill>
                  <a:schemeClr val="bg1"/>
                </a:solidFill>
                <a:latin typeface="Calibri" panose="020F0502020204030204" pitchFamily="34" charset="0"/>
              </a:rPr>
              <a:t>March 23, 2017</a:t>
            </a:r>
            <a:endParaRPr lang="en-NZ" sz="2400" b="1" dirty="0" smtClean="0">
              <a:solidFill>
                <a:schemeClr val="bg1"/>
              </a:solidFill>
              <a:latin typeface="Calibri" panose="020F0502020204030204" pitchFamily="34" charset="0"/>
            </a:endParaRPr>
          </a:p>
          <a:p>
            <a:pPr lvl="0" fontAlgn="auto">
              <a:spcBef>
                <a:spcPts val="0"/>
              </a:spcBef>
              <a:spcAft>
                <a:spcPts val="0"/>
              </a:spcAft>
            </a:pPr>
            <a:endParaRPr lang="en-NZ" sz="2800" b="1" dirty="0">
              <a:solidFill>
                <a:schemeClr val="bg1"/>
              </a:solidFill>
              <a:latin typeface="Calibri" panose="020F0502020204030204" pitchFamily="34" charset="0"/>
            </a:endParaRPr>
          </a:p>
          <a:p>
            <a:pPr lvl="0" fontAlgn="auto">
              <a:spcBef>
                <a:spcPts val="0"/>
              </a:spcBef>
              <a:spcAft>
                <a:spcPts val="0"/>
              </a:spcAft>
            </a:pPr>
            <a:r>
              <a:rPr lang="en-NZ" sz="2400" b="1" dirty="0" smtClean="0">
                <a:solidFill>
                  <a:schemeClr val="bg1"/>
                </a:solidFill>
                <a:latin typeface="Calibri" panose="020F0502020204030204" pitchFamily="34" charset="0"/>
              </a:rPr>
              <a:t>James </a:t>
            </a:r>
            <a:r>
              <a:rPr lang="en-NZ" sz="2400" b="1" dirty="0">
                <a:solidFill>
                  <a:schemeClr val="bg1"/>
                </a:solidFill>
                <a:latin typeface="Calibri" panose="020F0502020204030204" pitchFamily="34" charset="0"/>
              </a:rPr>
              <a:t>W.  </a:t>
            </a:r>
            <a:r>
              <a:rPr lang="en-NZ" sz="2400" b="1" dirty="0" smtClean="0">
                <a:solidFill>
                  <a:schemeClr val="bg1"/>
                </a:solidFill>
                <a:latin typeface="Calibri" panose="020F0502020204030204" pitchFamily="34" charset="0"/>
              </a:rPr>
              <a:t>Chapman, PhD</a:t>
            </a:r>
          </a:p>
          <a:p>
            <a:pPr lvl="0" fontAlgn="auto">
              <a:spcBef>
                <a:spcPts val="0"/>
              </a:spcBef>
              <a:spcAft>
                <a:spcPts val="0"/>
              </a:spcAft>
            </a:pPr>
            <a:r>
              <a:rPr lang="en-NZ" sz="2400" b="1" dirty="0" smtClean="0">
                <a:solidFill>
                  <a:schemeClr val="bg1"/>
                </a:solidFill>
                <a:latin typeface="Calibri" panose="020F0502020204030204" pitchFamily="34" charset="0"/>
              </a:rPr>
              <a:t>Professor of Educational Psychology</a:t>
            </a:r>
            <a:endParaRPr lang="en-NZ" sz="2800" b="1" dirty="0">
              <a:solidFill>
                <a:schemeClr val="bg1"/>
              </a:solidFill>
              <a:latin typeface="Calibri" panose="020F0502020204030204" pitchFamily="34" charset="0"/>
            </a:endParaRPr>
          </a:p>
          <a:p>
            <a:pPr lvl="0" fontAlgn="auto">
              <a:spcBef>
                <a:spcPts val="0"/>
              </a:spcBef>
              <a:spcAft>
                <a:spcPts val="0"/>
              </a:spcAft>
            </a:pPr>
            <a:r>
              <a:rPr lang="en-NZ" sz="2000" b="1" dirty="0" smtClean="0">
                <a:solidFill>
                  <a:schemeClr val="bg1"/>
                </a:solidFill>
                <a:latin typeface="Calibri" panose="020F0502020204030204" pitchFamily="34" charset="0"/>
              </a:rPr>
              <a:t>Massey </a:t>
            </a:r>
            <a:r>
              <a:rPr lang="en-NZ" sz="2000" b="1" dirty="0" smtClean="0">
                <a:solidFill>
                  <a:schemeClr val="bg1"/>
                </a:solidFill>
                <a:latin typeface="Calibri" panose="020F0502020204030204" pitchFamily="34" charset="0"/>
              </a:rPr>
              <a:t>University</a:t>
            </a:r>
            <a:endParaRPr lang="en-NZ" sz="2000" b="1" dirty="0">
              <a:solidFill>
                <a:schemeClr val="bg1"/>
              </a:solidFill>
              <a:latin typeface="Calibri" panose="020F0502020204030204" pitchFamily="34" charset="0"/>
            </a:endParaRPr>
          </a:p>
          <a:p>
            <a:pPr lvl="0" fontAlgn="auto">
              <a:spcBef>
                <a:spcPts val="0"/>
              </a:spcBef>
              <a:spcAft>
                <a:spcPts val="0"/>
              </a:spcAft>
            </a:pPr>
            <a:r>
              <a:rPr lang="en-NZ" sz="2000" b="1" dirty="0" smtClean="0">
                <a:solidFill>
                  <a:schemeClr val="bg1"/>
                </a:solidFill>
                <a:latin typeface="Calibri" panose="020F0502020204030204" pitchFamily="34" charset="0"/>
              </a:rPr>
              <a:t>New Zealand</a:t>
            </a:r>
            <a:endParaRPr lang="en-NZ" sz="2000" b="1" dirty="0">
              <a:solidFill>
                <a:schemeClr val="bg1"/>
              </a:solidFill>
              <a:latin typeface="Calibri" panose="020F0502020204030204" pitchFamily="34" charset="0"/>
            </a:endParaRPr>
          </a:p>
          <a:p>
            <a:pPr lvl="0" fontAlgn="auto">
              <a:spcBef>
                <a:spcPts val="0"/>
              </a:spcBef>
              <a:spcAft>
                <a:spcPts val="0"/>
              </a:spcAft>
            </a:pPr>
            <a:endParaRPr lang="en-NZ" sz="2400" b="1" dirty="0" smtClean="0">
              <a:solidFill>
                <a:schemeClr val="bg1"/>
              </a:solidFill>
              <a:latin typeface="Arial"/>
            </a:endParaRPr>
          </a:p>
          <a:p>
            <a:endParaRPr lang="en-NZ" dirty="0"/>
          </a:p>
        </p:txBody>
      </p:sp>
    </p:spTree>
    <p:extLst>
      <p:ext uri="{BB962C8B-B14F-4D97-AF65-F5344CB8AC3E}">
        <p14:creationId xmlns:p14="http://schemas.microsoft.com/office/powerpoint/2010/main" val="317713977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01472631"/>
              </p:ext>
            </p:extLst>
          </p:nvPr>
        </p:nvGraphicFramePr>
        <p:xfrm>
          <a:off x="467543" y="2204864"/>
          <a:ext cx="8085585" cy="3120803"/>
        </p:xfrm>
        <a:graphic>
          <a:graphicData uri="http://schemas.openxmlformats.org/drawingml/2006/table">
            <a:tbl>
              <a:tblPr firstRow="1" firstCol="1" bandRow="1">
                <a:tableStyleId>{5C22544A-7EE6-4342-B048-85BDC9FD1C3A}</a:tableStyleId>
              </a:tblPr>
              <a:tblGrid>
                <a:gridCol w="2051689"/>
                <a:gridCol w="2052768"/>
                <a:gridCol w="1296144"/>
                <a:gridCol w="1287795"/>
                <a:gridCol w="1397189"/>
              </a:tblGrid>
              <a:tr h="576064">
                <a:tc>
                  <a:txBody>
                    <a:bodyPr/>
                    <a:lstStyle/>
                    <a:p>
                      <a:pPr algn="ctr">
                        <a:lnSpc>
                          <a:spcPct val="115000"/>
                        </a:lnSpc>
                        <a:spcAft>
                          <a:spcPts val="0"/>
                        </a:spcAft>
                      </a:pPr>
                      <a:r>
                        <a:rPr lang="en-US" sz="2400">
                          <a:solidFill>
                            <a:schemeClr val="accent6"/>
                          </a:solidFill>
                          <a:effectLst/>
                          <a:latin typeface="Calibri" panose="020F0502020204030204" pitchFamily="34" charset="0"/>
                        </a:rPr>
                        <a:t> </a:t>
                      </a:r>
                      <a:endParaRPr lang="en-NZ" sz="2400">
                        <a:solidFill>
                          <a:schemeClr val="accent6"/>
                        </a:solidFill>
                        <a:effectLst/>
                        <a:latin typeface="Calibri" panose="020F0502020204030204" pitchFamily="34" charset="0"/>
                        <a:ea typeface="Calibri"/>
                        <a:cs typeface="Times New Roman"/>
                      </a:endParaRPr>
                    </a:p>
                  </a:txBody>
                  <a:tcPr marL="68580" marR="68580" marT="0" marB="0" anchor="ctr"/>
                </a:tc>
                <a:tc gridSpan="4">
                  <a:txBody>
                    <a:bodyPr/>
                    <a:lstStyle/>
                    <a:p>
                      <a:pPr algn="ctr">
                        <a:lnSpc>
                          <a:spcPct val="115000"/>
                        </a:lnSpc>
                        <a:spcAft>
                          <a:spcPts val="0"/>
                        </a:spcAft>
                      </a:pPr>
                      <a:r>
                        <a:rPr lang="en-US" sz="2400">
                          <a:solidFill>
                            <a:schemeClr val="accent6"/>
                          </a:solidFill>
                          <a:effectLst/>
                          <a:latin typeface="Calibri" panose="020F0502020204030204" pitchFamily="34" charset="0"/>
                        </a:rPr>
                        <a:t>Ethnic Group</a:t>
                      </a:r>
                      <a:endParaRPr lang="en-NZ" sz="2400">
                        <a:solidFill>
                          <a:schemeClr val="accent6"/>
                        </a:solidFill>
                        <a:effectLst/>
                        <a:latin typeface="Calibri" panose="020F0502020204030204" pitchFamily="34" charset="0"/>
                        <a:ea typeface="Calibri"/>
                        <a:cs typeface="Times New Roman"/>
                      </a:endParaRPr>
                    </a:p>
                  </a:txBody>
                  <a:tcPr marL="68580" marR="68580" marT="0" marB="0" anchor="ctr"/>
                </a:tc>
                <a:tc hMerge="1">
                  <a:txBody>
                    <a:bodyPr/>
                    <a:lstStyle/>
                    <a:p>
                      <a:endParaRPr lang="en-NZ"/>
                    </a:p>
                  </a:txBody>
                  <a:tcPr/>
                </a:tc>
                <a:tc hMerge="1">
                  <a:txBody>
                    <a:bodyPr/>
                    <a:lstStyle/>
                    <a:p>
                      <a:endParaRPr lang="en-NZ"/>
                    </a:p>
                  </a:txBody>
                  <a:tcPr/>
                </a:tc>
                <a:tc hMerge="1">
                  <a:txBody>
                    <a:bodyPr/>
                    <a:lstStyle/>
                    <a:p>
                      <a:endParaRPr lang="en-NZ"/>
                    </a:p>
                  </a:txBody>
                  <a:tcPr/>
                </a:tc>
              </a:tr>
              <a:tr h="576064">
                <a:tc>
                  <a:txBody>
                    <a:bodyPr/>
                    <a:lstStyle/>
                    <a:p>
                      <a:pPr>
                        <a:lnSpc>
                          <a:spcPct val="115000"/>
                        </a:lnSpc>
                        <a:spcAft>
                          <a:spcPts val="0"/>
                        </a:spcAft>
                      </a:pPr>
                      <a:r>
                        <a:rPr lang="en-US" sz="2400">
                          <a:solidFill>
                            <a:schemeClr val="accent6"/>
                          </a:solidFill>
                          <a:effectLst/>
                          <a:latin typeface="Calibri" panose="020F0502020204030204" pitchFamily="34" charset="0"/>
                        </a:rPr>
                        <a:t>Test Cycle</a:t>
                      </a:r>
                      <a:endParaRPr lang="en-NZ" sz="2400">
                        <a:solidFill>
                          <a:schemeClr val="accent6"/>
                        </a:solidFill>
                        <a:effectLst/>
                        <a:latin typeface="Calibri" panose="020F0502020204030204" pitchFamily="34" charset="0"/>
                        <a:ea typeface="Calibri"/>
                        <a:cs typeface="Times New Roman"/>
                      </a:endParaRPr>
                    </a:p>
                  </a:txBody>
                  <a:tcPr marL="68580" marR="68580" marT="0" marB="0" anchor="ctr"/>
                </a:tc>
                <a:tc>
                  <a:txBody>
                    <a:bodyPr/>
                    <a:lstStyle/>
                    <a:p>
                      <a:pPr algn="ctr">
                        <a:lnSpc>
                          <a:spcPct val="115000"/>
                        </a:lnSpc>
                        <a:spcAft>
                          <a:spcPts val="0"/>
                        </a:spcAft>
                      </a:pPr>
                      <a:r>
                        <a:rPr lang="en-US" sz="2400" dirty="0" err="1">
                          <a:solidFill>
                            <a:schemeClr val="accent6"/>
                          </a:solidFill>
                          <a:effectLst/>
                          <a:latin typeface="Calibri" panose="020F0502020204030204" pitchFamily="34" charset="0"/>
                        </a:rPr>
                        <a:t>Pākehā</a:t>
                      </a:r>
                      <a:r>
                        <a:rPr lang="en-US" sz="2400" dirty="0" smtClean="0">
                          <a:solidFill>
                            <a:schemeClr val="accent6"/>
                          </a:solidFill>
                          <a:effectLst/>
                          <a:latin typeface="Calibri" panose="020F0502020204030204" pitchFamily="34" charset="0"/>
                        </a:rPr>
                        <a:t>/</a:t>
                      </a:r>
                    </a:p>
                    <a:p>
                      <a:pPr algn="ctr">
                        <a:lnSpc>
                          <a:spcPct val="115000"/>
                        </a:lnSpc>
                        <a:spcAft>
                          <a:spcPts val="0"/>
                        </a:spcAft>
                      </a:pPr>
                      <a:r>
                        <a:rPr lang="en-US" sz="2400" dirty="0" smtClean="0">
                          <a:solidFill>
                            <a:schemeClr val="accent6"/>
                          </a:solidFill>
                          <a:effectLst/>
                          <a:latin typeface="Calibri" panose="020F0502020204030204" pitchFamily="34" charset="0"/>
                        </a:rPr>
                        <a:t>European</a:t>
                      </a:r>
                      <a:endParaRPr lang="en-NZ" sz="2400" dirty="0">
                        <a:solidFill>
                          <a:schemeClr val="accent6"/>
                        </a:solidFill>
                        <a:effectLst/>
                        <a:latin typeface="Calibri" panose="020F0502020204030204" pitchFamily="34" charset="0"/>
                        <a:ea typeface="Calibri"/>
                        <a:cs typeface="Times New Roman"/>
                      </a:endParaRPr>
                    </a:p>
                  </a:txBody>
                  <a:tcPr marL="68580" marR="68580" marT="0" marB="0" anchor="ctr"/>
                </a:tc>
                <a:tc>
                  <a:txBody>
                    <a:bodyPr/>
                    <a:lstStyle/>
                    <a:p>
                      <a:pPr algn="ctr">
                        <a:lnSpc>
                          <a:spcPct val="115000"/>
                        </a:lnSpc>
                        <a:spcAft>
                          <a:spcPts val="0"/>
                        </a:spcAft>
                      </a:pPr>
                      <a:r>
                        <a:rPr lang="en-US" sz="2400">
                          <a:solidFill>
                            <a:schemeClr val="accent6"/>
                          </a:solidFill>
                          <a:effectLst/>
                          <a:latin typeface="Calibri" panose="020F0502020204030204" pitchFamily="34" charset="0"/>
                        </a:rPr>
                        <a:t>Asian</a:t>
                      </a:r>
                      <a:endParaRPr lang="en-NZ" sz="2400">
                        <a:solidFill>
                          <a:schemeClr val="accent6"/>
                        </a:solidFill>
                        <a:effectLst/>
                        <a:latin typeface="Calibri" panose="020F0502020204030204" pitchFamily="34" charset="0"/>
                        <a:ea typeface="Calibri"/>
                        <a:cs typeface="Times New Roman"/>
                      </a:endParaRPr>
                    </a:p>
                  </a:txBody>
                  <a:tcPr marL="68580" marR="68580" marT="0" marB="0" anchor="ctr"/>
                </a:tc>
                <a:tc>
                  <a:txBody>
                    <a:bodyPr/>
                    <a:lstStyle/>
                    <a:p>
                      <a:pPr algn="ctr">
                        <a:lnSpc>
                          <a:spcPct val="115000"/>
                        </a:lnSpc>
                        <a:spcAft>
                          <a:spcPts val="0"/>
                        </a:spcAft>
                      </a:pPr>
                      <a:r>
                        <a:rPr lang="en-US" sz="2400">
                          <a:solidFill>
                            <a:schemeClr val="accent6"/>
                          </a:solidFill>
                          <a:effectLst/>
                          <a:latin typeface="Calibri" panose="020F0502020204030204" pitchFamily="34" charset="0"/>
                        </a:rPr>
                        <a:t>Māori</a:t>
                      </a:r>
                      <a:endParaRPr lang="en-NZ" sz="2400">
                        <a:solidFill>
                          <a:schemeClr val="accent6"/>
                        </a:solidFill>
                        <a:effectLst/>
                        <a:latin typeface="Calibri" panose="020F0502020204030204" pitchFamily="34" charset="0"/>
                        <a:ea typeface="Calibri"/>
                        <a:cs typeface="Times New Roman"/>
                      </a:endParaRPr>
                    </a:p>
                  </a:txBody>
                  <a:tcPr marL="68580" marR="68580" marT="0" marB="0" anchor="ctr"/>
                </a:tc>
                <a:tc>
                  <a:txBody>
                    <a:bodyPr/>
                    <a:lstStyle/>
                    <a:p>
                      <a:pPr algn="ctr">
                        <a:lnSpc>
                          <a:spcPct val="115000"/>
                        </a:lnSpc>
                        <a:spcAft>
                          <a:spcPts val="0"/>
                        </a:spcAft>
                      </a:pPr>
                      <a:r>
                        <a:rPr lang="en-US" sz="2400">
                          <a:solidFill>
                            <a:schemeClr val="accent6"/>
                          </a:solidFill>
                          <a:effectLst/>
                          <a:latin typeface="Calibri" panose="020F0502020204030204" pitchFamily="34" charset="0"/>
                        </a:rPr>
                        <a:t>Pasifika</a:t>
                      </a:r>
                      <a:endParaRPr lang="en-NZ" sz="2400">
                        <a:solidFill>
                          <a:schemeClr val="accent6"/>
                        </a:solidFill>
                        <a:effectLst/>
                        <a:latin typeface="Calibri" panose="020F0502020204030204" pitchFamily="34" charset="0"/>
                        <a:ea typeface="Calibri"/>
                        <a:cs typeface="Times New Roman"/>
                      </a:endParaRPr>
                    </a:p>
                  </a:txBody>
                  <a:tcPr marL="68580" marR="68580" marT="0" marB="0" anchor="ctr"/>
                </a:tc>
              </a:tr>
              <a:tr h="576064">
                <a:tc>
                  <a:txBody>
                    <a:bodyPr/>
                    <a:lstStyle/>
                    <a:p>
                      <a:pPr>
                        <a:lnSpc>
                          <a:spcPct val="115000"/>
                        </a:lnSpc>
                        <a:spcAft>
                          <a:spcPts val="0"/>
                        </a:spcAft>
                      </a:pPr>
                      <a:r>
                        <a:rPr lang="en-US" sz="2400">
                          <a:solidFill>
                            <a:schemeClr val="accent6"/>
                          </a:solidFill>
                          <a:effectLst/>
                          <a:latin typeface="Calibri" panose="020F0502020204030204" pitchFamily="34" charset="0"/>
                        </a:rPr>
                        <a:t>PIRLS 2001</a:t>
                      </a:r>
                      <a:endParaRPr lang="en-NZ" sz="2400">
                        <a:solidFill>
                          <a:schemeClr val="accent6"/>
                        </a:solidFill>
                        <a:effectLst/>
                        <a:latin typeface="Calibri" panose="020F0502020204030204" pitchFamily="34" charset="0"/>
                        <a:ea typeface="Calibri"/>
                        <a:cs typeface="Times New Roman"/>
                      </a:endParaRPr>
                    </a:p>
                  </a:txBody>
                  <a:tcPr marL="68580" marR="68580" marT="0" marB="0" anchor="ctr"/>
                </a:tc>
                <a:tc>
                  <a:txBody>
                    <a:bodyPr/>
                    <a:lstStyle/>
                    <a:p>
                      <a:pPr algn="ctr">
                        <a:lnSpc>
                          <a:spcPct val="115000"/>
                        </a:lnSpc>
                        <a:spcAft>
                          <a:spcPts val="0"/>
                        </a:spcAft>
                      </a:pPr>
                      <a:r>
                        <a:rPr lang="en-US" sz="2400">
                          <a:solidFill>
                            <a:schemeClr val="accent6"/>
                          </a:solidFill>
                          <a:effectLst/>
                          <a:latin typeface="Calibri" panose="020F0502020204030204" pitchFamily="34" charset="0"/>
                        </a:rPr>
                        <a:t>552</a:t>
                      </a:r>
                      <a:endParaRPr lang="en-NZ" sz="2400">
                        <a:solidFill>
                          <a:schemeClr val="accent6"/>
                        </a:solidFill>
                        <a:effectLst/>
                        <a:latin typeface="Calibri" panose="020F0502020204030204" pitchFamily="34" charset="0"/>
                        <a:ea typeface="Calibri"/>
                        <a:cs typeface="Times New Roman"/>
                      </a:endParaRPr>
                    </a:p>
                  </a:txBody>
                  <a:tcPr marL="68580" marR="68580" marT="0" marB="0" anchor="ctr"/>
                </a:tc>
                <a:tc>
                  <a:txBody>
                    <a:bodyPr/>
                    <a:lstStyle/>
                    <a:p>
                      <a:pPr algn="ctr">
                        <a:lnSpc>
                          <a:spcPct val="115000"/>
                        </a:lnSpc>
                        <a:spcAft>
                          <a:spcPts val="0"/>
                        </a:spcAft>
                      </a:pPr>
                      <a:r>
                        <a:rPr lang="en-US" sz="2400">
                          <a:solidFill>
                            <a:schemeClr val="accent6"/>
                          </a:solidFill>
                          <a:effectLst/>
                          <a:latin typeface="Calibri" panose="020F0502020204030204" pitchFamily="34" charset="0"/>
                        </a:rPr>
                        <a:t>540</a:t>
                      </a:r>
                      <a:endParaRPr lang="en-NZ" sz="2400">
                        <a:solidFill>
                          <a:schemeClr val="accent6"/>
                        </a:solidFill>
                        <a:effectLst/>
                        <a:latin typeface="Calibri" panose="020F0502020204030204" pitchFamily="34" charset="0"/>
                        <a:ea typeface="Calibri"/>
                        <a:cs typeface="Times New Roman"/>
                      </a:endParaRPr>
                    </a:p>
                  </a:txBody>
                  <a:tcPr marL="68580" marR="68580" marT="0" marB="0" anchor="ctr"/>
                </a:tc>
                <a:tc>
                  <a:txBody>
                    <a:bodyPr/>
                    <a:lstStyle/>
                    <a:p>
                      <a:pPr algn="ctr">
                        <a:lnSpc>
                          <a:spcPct val="115000"/>
                        </a:lnSpc>
                        <a:spcAft>
                          <a:spcPts val="0"/>
                        </a:spcAft>
                      </a:pPr>
                      <a:r>
                        <a:rPr lang="en-US" sz="2400">
                          <a:solidFill>
                            <a:schemeClr val="accent6"/>
                          </a:solidFill>
                          <a:effectLst/>
                          <a:latin typeface="Calibri" panose="020F0502020204030204" pitchFamily="34" charset="0"/>
                        </a:rPr>
                        <a:t>481</a:t>
                      </a:r>
                      <a:endParaRPr lang="en-NZ" sz="2400">
                        <a:solidFill>
                          <a:schemeClr val="accent6"/>
                        </a:solidFill>
                        <a:effectLst/>
                        <a:latin typeface="Calibri" panose="020F0502020204030204" pitchFamily="34" charset="0"/>
                        <a:ea typeface="Calibri"/>
                        <a:cs typeface="Times New Roman"/>
                      </a:endParaRPr>
                    </a:p>
                  </a:txBody>
                  <a:tcPr marL="68580" marR="68580" marT="0" marB="0" anchor="ctr"/>
                </a:tc>
                <a:tc>
                  <a:txBody>
                    <a:bodyPr/>
                    <a:lstStyle/>
                    <a:p>
                      <a:pPr algn="ctr">
                        <a:lnSpc>
                          <a:spcPct val="115000"/>
                        </a:lnSpc>
                        <a:spcAft>
                          <a:spcPts val="0"/>
                        </a:spcAft>
                      </a:pPr>
                      <a:r>
                        <a:rPr lang="en-US" sz="2400">
                          <a:solidFill>
                            <a:schemeClr val="accent6"/>
                          </a:solidFill>
                          <a:effectLst/>
                          <a:latin typeface="Calibri" panose="020F0502020204030204" pitchFamily="34" charset="0"/>
                        </a:rPr>
                        <a:t>481</a:t>
                      </a:r>
                      <a:endParaRPr lang="en-NZ" sz="2400">
                        <a:solidFill>
                          <a:schemeClr val="accent6"/>
                        </a:solidFill>
                        <a:effectLst/>
                        <a:latin typeface="Calibri" panose="020F0502020204030204" pitchFamily="34" charset="0"/>
                        <a:ea typeface="Calibri"/>
                        <a:cs typeface="Times New Roman"/>
                      </a:endParaRPr>
                    </a:p>
                  </a:txBody>
                  <a:tcPr marL="68580" marR="68580" marT="0" marB="0" anchor="ctr"/>
                </a:tc>
              </a:tr>
              <a:tr h="576064">
                <a:tc>
                  <a:txBody>
                    <a:bodyPr/>
                    <a:lstStyle/>
                    <a:p>
                      <a:pPr>
                        <a:lnSpc>
                          <a:spcPct val="115000"/>
                        </a:lnSpc>
                        <a:spcAft>
                          <a:spcPts val="0"/>
                        </a:spcAft>
                      </a:pPr>
                      <a:r>
                        <a:rPr lang="en-US" sz="2400">
                          <a:solidFill>
                            <a:schemeClr val="accent6"/>
                          </a:solidFill>
                          <a:effectLst/>
                          <a:latin typeface="Calibri" panose="020F0502020204030204" pitchFamily="34" charset="0"/>
                        </a:rPr>
                        <a:t>PIRLS 2006</a:t>
                      </a:r>
                      <a:endParaRPr lang="en-NZ" sz="2400">
                        <a:solidFill>
                          <a:schemeClr val="accent6"/>
                        </a:solidFill>
                        <a:effectLst/>
                        <a:latin typeface="Calibri" panose="020F0502020204030204" pitchFamily="34" charset="0"/>
                        <a:ea typeface="Calibri"/>
                        <a:cs typeface="Times New Roman"/>
                      </a:endParaRPr>
                    </a:p>
                  </a:txBody>
                  <a:tcPr marL="68580" marR="68580" marT="0" marB="0" anchor="ctr"/>
                </a:tc>
                <a:tc>
                  <a:txBody>
                    <a:bodyPr/>
                    <a:lstStyle/>
                    <a:p>
                      <a:pPr algn="ctr">
                        <a:lnSpc>
                          <a:spcPct val="115000"/>
                        </a:lnSpc>
                        <a:spcAft>
                          <a:spcPts val="0"/>
                        </a:spcAft>
                      </a:pPr>
                      <a:r>
                        <a:rPr lang="en-US" sz="2400">
                          <a:solidFill>
                            <a:schemeClr val="accent6"/>
                          </a:solidFill>
                          <a:effectLst/>
                          <a:latin typeface="Calibri" panose="020F0502020204030204" pitchFamily="34" charset="0"/>
                        </a:rPr>
                        <a:t>552</a:t>
                      </a:r>
                      <a:endParaRPr lang="en-NZ" sz="2400">
                        <a:solidFill>
                          <a:schemeClr val="accent6"/>
                        </a:solidFill>
                        <a:effectLst/>
                        <a:latin typeface="Calibri" panose="020F0502020204030204" pitchFamily="34" charset="0"/>
                        <a:ea typeface="Calibri"/>
                        <a:cs typeface="Times New Roman"/>
                      </a:endParaRPr>
                    </a:p>
                  </a:txBody>
                  <a:tcPr marL="68580" marR="68580" marT="0" marB="0" anchor="ctr"/>
                </a:tc>
                <a:tc>
                  <a:txBody>
                    <a:bodyPr/>
                    <a:lstStyle/>
                    <a:p>
                      <a:pPr algn="ctr">
                        <a:lnSpc>
                          <a:spcPct val="115000"/>
                        </a:lnSpc>
                        <a:spcAft>
                          <a:spcPts val="0"/>
                        </a:spcAft>
                      </a:pPr>
                      <a:r>
                        <a:rPr lang="en-US" sz="2400">
                          <a:solidFill>
                            <a:schemeClr val="accent6"/>
                          </a:solidFill>
                          <a:effectLst/>
                          <a:latin typeface="Calibri" panose="020F0502020204030204" pitchFamily="34" charset="0"/>
                        </a:rPr>
                        <a:t>550</a:t>
                      </a:r>
                      <a:endParaRPr lang="en-NZ" sz="2400">
                        <a:solidFill>
                          <a:schemeClr val="accent6"/>
                        </a:solidFill>
                        <a:effectLst/>
                        <a:latin typeface="Calibri" panose="020F0502020204030204" pitchFamily="34" charset="0"/>
                        <a:ea typeface="Calibri"/>
                        <a:cs typeface="Times New Roman"/>
                      </a:endParaRPr>
                    </a:p>
                  </a:txBody>
                  <a:tcPr marL="68580" marR="68580" marT="0" marB="0" anchor="ctr"/>
                </a:tc>
                <a:tc>
                  <a:txBody>
                    <a:bodyPr/>
                    <a:lstStyle/>
                    <a:p>
                      <a:pPr algn="ctr">
                        <a:lnSpc>
                          <a:spcPct val="115000"/>
                        </a:lnSpc>
                        <a:spcAft>
                          <a:spcPts val="0"/>
                        </a:spcAft>
                      </a:pPr>
                      <a:r>
                        <a:rPr lang="en-US" sz="2400">
                          <a:solidFill>
                            <a:schemeClr val="accent6"/>
                          </a:solidFill>
                          <a:effectLst/>
                          <a:latin typeface="Calibri" panose="020F0502020204030204" pitchFamily="34" charset="0"/>
                        </a:rPr>
                        <a:t>483</a:t>
                      </a:r>
                      <a:endParaRPr lang="en-NZ" sz="2400">
                        <a:solidFill>
                          <a:schemeClr val="accent6"/>
                        </a:solidFill>
                        <a:effectLst/>
                        <a:latin typeface="Calibri" panose="020F0502020204030204" pitchFamily="34" charset="0"/>
                        <a:ea typeface="Calibri"/>
                        <a:cs typeface="Times New Roman"/>
                      </a:endParaRPr>
                    </a:p>
                  </a:txBody>
                  <a:tcPr marL="68580" marR="68580" marT="0" marB="0" anchor="ctr"/>
                </a:tc>
                <a:tc>
                  <a:txBody>
                    <a:bodyPr/>
                    <a:lstStyle/>
                    <a:p>
                      <a:pPr algn="ctr">
                        <a:lnSpc>
                          <a:spcPct val="115000"/>
                        </a:lnSpc>
                        <a:spcAft>
                          <a:spcPts val="0"/>
                        </a:spcAft>
                      </a:pPr>
                      <a:r>
                        <a:rPr lang="en-US" sz="2400">
                          <a:solidFill>
                            <a:schemeClr val="accent6"/>
                          </a:solidFill>
                          <a:effectLst/>
                          <a:latin typeface="Calibri" panose="020F0502020204030204" pitchFamily="34" charset="0"/>
                        </a:rPr>
                        <a:t>479</a:t>
                      </a:r>
                      <a:endParaRPr lang="en-NZ" sz="2400">
                        <a:solidFill>
                          <a:schemeClr val="accent6"/>
                        </a:solidFill>
                        <a:effectLst/>
                        <a:latin typeface="Calibri" panose="020F0502020204030204" pitchFamily="34" charset="0"/>
                        <a:ea typeface="Calibri"/>
                        <a:cs typeface="Times New Roman"/>
                      </a:endParaRPr>
                    </a:p>
                  </a:txBody>
                  <a:tcPr marL="68580" marR="68580" marT="0" marB="0" anchor="ctr"/>
                </a:tc>
              </a:tr>
              <a:tr h="576064">
                <a:tc>
                  <a:txBody>
                    <a:bodyPr/>
                    <a:lstStyle/>
                    <a:p>
                      <a:pPr>
                        <a:lnSpc>
                          <a:spcPct val="115000"/>
                        </a:lnSpc>
                        <a:spcAft>
                          <a:spcPts val="0"/>
                        </a:spcAft>
                      </a:pPr>
                      <a:r>
                        <a:rPr lang="en-US" sz="2400">
                          <a:solidFill>
                            <a:schemeClr val="accent6"/>
                          </a:solidFill>
                          <a:effectLst/>
                          <a:latin typeface="Calibri" panose="020F0502020204030204" pitchFamily="34" charset="0"/>
                        </a:rPr>
                        <a:t>PIRLS 2011</a:t>
                      </a:r>
                      <a:endParaRPr lang="en-NZ" sz="2400">
                        <a:solidFill>
                          <a:schemeClr val="accent6"/>
                        </a:solidFill>
                        <a:effectLst/>
                        <a:latin typeface="Calibri" panose="020F0502020204030204" pitchFamily="34" charset="0"/>
                        <a:ea typeface="Calibri"/>
                        <a:cs typeface="Times New Roman"/>
                      </a:endParaRPr>
                    </a:p>
                  </a:txBody>
                  <a:tcPr marL="68580" marR="68580" marT="0" marB="0" anchor="ctr"/>
                </a:tc>
                <a:tc>
                  <a:txBody>
                    <a:bodyPr/>
                    <a:lstStyle/>
                    <a:p>
                      <a:pPr algn="ctr">
                        <a:lnSpc>
                          <a:spcPct val="115000"/>
                        </a:lnSpc>
                        <a:spcAft>
                          <a:spcPts val="0"/>
                        </a:spcAft>
                      </a:pPr>
                      <a:r>
                        <a:rPr lang="en-US" sz="2400">
                          <a:solidFill>
                            <a:schemeClr val="accent6"/>
                          </a:solidFill>
                          <a:effectLst/>
                          <a:latin typeface="Calibri" panose="020F0502020204030204" pitchFamily="34" charset="0"/>
                        </a:rPr>
                        <a:t>558</a:t>
                      </a:r>
                      <a:endParaRPr lang="en-NZ" sz="2400">
                        <a:solidFill>
                          <a:schemeClr val="accent6"/>
                        </a:solidFill>
                        <a:effectLst/>
                        <a:latin typeface="Calibri" panose="020F0502020204030204" pitchFamily="34" charset="0"/>
                        <a:ea typeface="Calibri"/>
                        <a:cs typeface="Times New Roman"/>
                      </a:endParaRPr>
                    </a:p>
                  </a:txBody>
                  <a:tcPr marL="68580" marR="68580" marT="0" marB="0" anchor="ctr"/>
                </a:tc>
                <a:tc>
                  <a:txBody>
                    <a:bodyPr/>
                    <a:lstStyle/>
                    <a:p>
                      <a:pPr algn="ctr">
                        <a:lnSpc>
                          <a:spcPct val="115000"/>
                        </a:lnSpc>
                        <a:spcAft>
                          <a:spcPts val="0"/>
                        </a:spcAft>
                      </a:pPr>
                      <a:r>
                        <a:rPr lang="en-US" sz="2400">
                          <a:solidFill>
                            <a:schemeClr val="accent6"/>
                          </a:solidFill>
                          <a:effectLst/>
                          <a:latin typeface="Calibri" panose="020F0502020204030204" pitchFamily="34" charset="0"/>
                        </a:rPr>
                        <a:t>542</a:t>
                      </a:r>
                      <a:endParaRPr lang="en-NZ" sz="2400">
                        <a:solidFill>
                          <a:schemeClr val="accent6"/>
                        </a:solidFill>
                        <a:effectLst/>
                        <a:latin typeface="Calibri" panose="020F0502020204030204" pitchFamily="34" charset="0"/>
                        <a:ea typeface="Calibri"/>
                        <a:cs typeface="Times New Roman"/>
                      </a:endParaRPr>
                    </a:p>
                  </a:txBody>
                  <a:tcPr marL="68580" marR="68580" marT="0" marB="0" anchor="ctr"/>
                </a:tc>
                <a:tc>
                  <a:txBody>
                    <a:bodyPr/>
                    <a:lstStyle/>
                    <a:p>
                      <a:pPr algn="ctr">
                        <a:lnSpc>
                          <a:spcPct val="115000"/>
                        </a:lnSpc>
                        <a:spcAft>
                          <a:spcPts val="0"/>
                        </a:spcAft>
                      </a:pPr>
                      <a:r>
                        <a:rPr lang="en-US" sz="2400">
                          <a:solidFill>
                            <a:schemeClr val="accent6"/>
                          </a:solidFill>
                          <a:effectLst/>
                          <a:latin typeface="Calibri" panose="020F0502020204030204" pitchFamily="34" charset="0"/>
                        </a:rPr>
                        <a:t>488</a:t>
                      </a:r>
                      <a:endParaRPr lang="en-NZ" sz="2400">
                        <a:solidFill>
                          <a:schemeClr val="accent6"/>
                        </a:solidFill>
                        <a:effectLst/>
                        <a:latin typeface="Calibri" panose="020F0502020204030204" pitchFamily="34" charset="0"/>
                        <a:ea typeface="Calibri"/>
                        <a:cs typeface="Times New Roman"/>
                      </a:endParaRPr>
                    </a:p>
                  </a:txBody>
                  <a:tcPr marL="68580" marR="68580" marT="0" marB="0" anchor="ctr"/>
                </a:tc>
                <a:tc>
                  <a:txBody>
                    <a:bodyPr/>
                    <a:lstStyle/>
                    <a:p>
                      <a:pPr algn="ctr">
                        <a:lnSpc>
                          <a:spcPct val="115000"/>
                        </a:lnSpc>
                        <a:spcAft>
                          <a:spcPts val="0"/>
                        </a:spcAft>
                      </a:pPr>
                      <a:r>
                        <a:rPr lang="en-US" sz="2400" dirty="0">
                          <a:solidFill>
                            <a:schemeClr val="accent6"/>
                          </a:solidFill>
                          <a:effectLst/>
                          <a:latin typeface="Calibri" panose="020F0502020204030204" pitchFamily="34" charset="0"/>
                        </a:rPr>
                        <a:t>473</a:t>
                      </a:r>
                      <a:endParaRPr lang="en-NZ" sz="2400" dirty="0">
                        <a:solidFill>
                          <a:schemeClr val="accent6"/>
                        </a:solidFill>
                        <a:effectLst/>
                        <a:latin typeface="Calibri" panose="020F0502020204030204" pitchFamily="34" charset="0"/>
                        <a:ea typeface="Calibri"/>
                        <a:cs typeface="Times New Roman"/>
                      </a:endParaRPr>
                    </a:p>
                  </a:txBody>
                  <a:tcPr marL="68580" marR="68580" marT="0" marB="0" anchor="ctr"/>
                </a:tc>
              </a:tr>
            </a:tbl>
          </a:graphicData>
        </a:graphic>
      </p:graphicFrame>
      <p:sp>
        <p:nvSpPr>
          <p:cNvPr id="3" name="Rectangle 1"/>
          <p:cNvSpPr>
            <a:spLocks noChangeArrowheads="1"/>
          </p:cNvSpPr>
          <p:nvPr/>
        </p:nvSpPr>
        <p:spPr bwMode="auto">
          <a:xfrm>
            <a:off x="323529" y="517321"/>
            <a:ext cx="849694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sz="2400" b="1" i="1" dirty="0" smtClean="0">
                <a:solidFill>
                  <a:srgbClr val="333399"/>
                </a:solidFill>
                <a:latin typeface="Calibri" panose="020F0502020204030204" pitchFamily="34" charset="0"/>
                <a:ea typeface="Calibri" pitchFamily="34" charset="0"/>
                <a:cs typeface="Times New Roman" pitchFamily="18" charset="0"/>
              </a:rPr>
              <a:t>Mean </a:t>
            </a:r>
            <a:r>
              <a:rPr lang="en-US" sz="2400" b="1" i="1" dirty="0">
                <a:solidFill>
                  <a:srgbClr val="333399"/>
                </a:solidFill>
                <a:latin typeface="Calibri" panose="020F0502020204030204" pitchFamily="34" charset="0"/>
                <a:ea typeface="Calibri" pitchFamily="34" charset="0"/>
                <a:cs typeface="Times New Roman" pitchFamily="18" charset="0"/>
              </a:rPr>
              <a:t>reading achievement scores for New Zealand as a </a:t>
            </a:r>
          </a:p>
          <a:p>
            <a:pPr eaLnBrk="0" fontAlgn="base" hangingPunct="0">
              <a:spcBef>
                <a:spcPct val="0"/>
              </a:spcBef>
              <a:spcAft>
                <a:spcPct val="0"/>
              </a:spcAft>
            </a:pPr>
            <a:r>
              <a:rPr lang="en-US" sz="2400" b="1" i="1" dirty="0">
                <a:solidFill>
                  <a:srgbClr val="333399"/>
                </a:solidFill>
                <a:latin typeface="Calibri" panose="020F0502020204030204" pitchFamily="34" charset="0"/>
                <a:ea typeface="Calibri" pitchFamily="34" charset="0"/>
                <a:cs typeface="Times New Roman" pitchFamily="18" charset="0"/>
              </a:rPr>
              <a:t>function of ethnicity and PIRLS test cycle</a:t>
            </a:r>
            <a:endParaRPr lang="en-NZ" sz="2400" b="1" dirty="0">
              <a:solidFill>
                <a:srgbClr val="333399"/>
              </a:solidFill>
              <a:latin typeface="Calibri" panose="020F0502020204030204" pitchFamily="34" charset="0"/>
              <a:cs typeface="Arial" pitchFamily="34" charset="0"/>
            </a:endParaRPr>
          </a:p>
          <a:p>
            <a:pPr eaLnBrk="0" fontAlgn="base" hangingPunct="0">
              <a:spcBef>
                <a:spcPct val="0"/>
              </a:spcBef>
              <a:spcAft>
                <a:spcPct val="0"/>
              </a:spcAft>
              <a:tabLst>
                <a:tab pos="1133475" algn="l"/>
              </a:tabLst>
            </a:pPr>
            <a:endParaRPr lang="en-NZ" sz="2400" b="1" dirty="0">
              <a:solidFill>
                <a:srgbClr val="333399"/>
              </a:solidFill>
              <a:cs typeface="Arial" pitchFamily="34" charset="0"/>
            </a:endParaRPr>
          </a:p>
        </p:txBody>
      </p:sp>
    </p:spTree>
    <p:extLst>
      <p:ext uri="{BB962C8B-B14F-4D97-AF65-F5344CB8AC3E}">
        <p14:creationId xmlns:p14="http://schemas.microsoft.com/office/powerpoint/2010/main" val="7194179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887875130"/>
              </p:ext>
            </p:extLst>
          </p:nvPr>
        </p:nvGraphicFramePr>
        <p:xfrm>
          <a:off x="251520" y="1700809"/>
          <a:ext cx="8640960" cy="4145280"/>
        </p:xfrm>
        <a:graphic>
          <a:graphicData uri="http://schemas.openxmlformats.org/drawingml/2006/table">
            <a:tbl>
              <a:tblPr firstRow="1" bandRow="1">
                <a:tableStyleId>{7DF18680-E054-41AD-8BC1-D1AEF772440D}</a:tableStyleId>
              </a:tblPr>
              <a:tblGrid>
                <a:gridCol w="2880320"/>
                <a:gridCol w="2880320"/>
                <a:gridCol w="2880320"/>
              </a:tblGrid>
              <a:tr h="326436">
                <a:tc>
                  <a:txBody>
                    <a:bodyPr/>
                    <a:lstStyle/>
                    <a:p>
                      <a:pPr algn="ctr"/>
                      <a:r>
                        <a:rPr lang="en-NZ" sz="2000" dirty="0" smtClean="0"/>
                        <a:t>Isolated</a:t>
                      </a:r>
                      <a:r>
                        <a:rPr lang="en-NZ" sz="2000" baseline="0" dirty="0" smtClean="0"/>
                        <a:t> Skill-and-Drill Approach</a:t>
                      </a:r>
                      <a:endParaRPr lang="en-NZ" sz="2000" dirty="0"/>
                    </a:p>
                  </a:txBody>
                  <a:tcPr/>
                </a:tc>
                <a:tc>
                  <a:txBody>
                    <a:bodyPr/>
                    <a:lstStyle/>
                    <a:p>
                      <a:pPr algn="ctr"/>
                      <a:r>
                        <a:rPr lang="en-NZ" sz="2000" dirty="0" smtClean="0"/>
                        <a:t>Metacognitive Strategy Teaching Approach</a:t>
                      </a:r>
                      <a:endParaRPr lang="en-NZ" sz="2000" dirty="0"/>
                    </a:p>
                  </a:txBody>
                  <a:tcPr/>
                </a:tc>
                <a:tc>
                  <a:txBody>
                    <a:bodyPr/>
                    <a:lstStyle/>
                    <a:p>
                      <a:pPr algn="ctr"/>
                      <a:r>
                        <a:rPr lang="en-NZ" sz="2000" dirty="0" smtClean="0"/>
                        <a:t>Whol</a:t>
                      </a:r>
                      <a:r>
                        <a:rPr lang="en-NZ" sz="2000" baseline="0" dirty="0" smtClean="0"/>
                        <a:t>e Language Approach</a:t>
                      </a:r>
                      <a:endParaRPr lang="en-NZ" sz="2000" dirty="0"/>
                    </a:p>
                  </a:txBody>
                  <a:tcPr/>
                </a:tc>
              </a:tr>
              <a:tr h="326436">
                <a:tc>
                  <a:txBody>
                    <a:bodyPr/>
                    <a:lstStyle/>
                    <a:p>
                      <a:pPr marL="285750" indent="-285750">
                        <a:buFont typeface="Arial" pitchFamily="34" charset="0"/>
                        <a:buChar char="•"/>
                      </a:pPr>
                      <a:r>
                        <a:rPr lang="en-NZ" sz="2000" dirty="0" smtClean="0"/>
                        <a:t>Atomistic view of reading acquisition;</a:t>
                      </a:r>
                      <a:r>
                        <a:rPr lang="en-NZ" sz="2000" baseline="0" dirty="0" smtClean="0"/>
                        <a:t> reading broken down into several </a:t>
                      </a:r>
                      <a:r>
                        <a:rPr lang="en-NZ" sz="2000" baseline="0" dirty="0" err="1" smtClean="0"/>
                        <a:t>subskills</a:t>
                      </a:r>
                      <a:endParaRPr lang="en-NZ" sz="2000" baseline="0" dirty="0" smtClean="0"/>
                    </a:p>
                    <a:p>
                      <a:pPr marL="0" indent="0">
                        <a:buFont typeface="Arial" pitchFamily="34" charset="0"/>
                        <a:buNone/>
                      </a:pPr>
                      <a:endParaRPr lang="en-NZ" sz="2000" baseline="0" dirty="0" smtClean="0"/>
                    </a:p>
                    <a:p>
                      <a:pPr marL="285750" indent="-285750">
                        <a:buFont typeface="Arial" pitchFamily="34" charset="0"/>
                        <a:buChar char="•"/>
                      </a:pPr>
                      <a:r>
                        <a:rPr lang="en-NZ" sz="2000" baseline="0" dirty="0" smtClean="0"/>
                        <a:t>Heavy emphasis on teaching </a:t>
                      </a:r>
                      <a:r>
                        <a:rPr lang="en-NZ" sz="2000" baseline="0" dirty="0" err="1" smtClean="0"/>
                        <a:t>subskills</a:t>
                      </a:r>
                      <a:r>
                        <a:rPr lang="en-NZ" sz="2000" baseline="0" dirty="0" smtClean="0"/>
                        <a:t> in isolation; much seatwork and use of workbooks</a:t>
                      </a:r>
                      <a:endParaRPr lang="en-NZ" sz="2000" dirty="0"/>
                    </a:p>
                  </a:txBody>
                  <a:tcPr/>
                </a:tc>
                <a:tc>
                  <a:txBody>
                    <a:bodyPr/>
                    <a:lstStyle/>
                    <a:p>
                      <a:pPr marL="285750" indent="-285750">
                        <a:buFont typeface="Arial" pitchFamily="34" charset="0"/>
                        <a:buChar char="•"/>
                      </a:pPr>
                      <a:r>
                        <a:rPr lang="en-NZ" sz="2000" dirty="0" smtClean="0"/>
                        <a:t>Dynamic view of reading acquisition; child seen as active learner</a:t>
                      </a:r>
                    </a:p>
                    <a:p>
                      <a:pPr marL="0" indent="0">
                        <a:buFont typeface="Arial" pitchFamily="34" charset="0"/>
                        <a:buNone/>
                      </a:pPr>
                      <a:endParaRPr lang="en-NZ" sz="2000" dirty="0" smtClean="0"/>
                    </a:p>
                    <a:p>
                      <a:pPr marL="285750" indent="-285750">
                        <a:buFont typeface="Arial" pitchFamily="34" charset="0"/>
                        <a:buChar char="•"/>
                      </a:pPr>
                      <a:r>
                        <a:rPr lang="en-NZ" sz="2000" dirty="0" smtClean="0"/>
                        <a:t>Emphasis on developing self-improving strategies for recognizing words and on how and when to use such strategies</a:t>
                      </a:r>
                      <a:endParaRPr lang="en-NZ" sz="2000" dirty="0"/>
                    </a:p>
                  </a:txBody>
                  <a:tcPr/>
                </a:tc>
                <a:tc>
                  <a:txBody>
                    <a:bodyPr/>
                    <a:lstStyle/>
                    <a:p>
                      <a:pPr marL="285750" indent="-285750">
                        <a:buFont typeface="Arial" pitchFamily="34" charset="0"/>
                        <a:buChar char="•"/>
                      </a:pPr>
                      <a:r>
                        <a:rPr lang="en-NZ" sz="2000" dirty="0" smtClean="0"/>
                        <a:t>Reading acquisition seen as natural process that is meaning driven; “no meaning, no gain”</a:t>
                      </a:r>
                    </a:p>
                    <a:p>
                      <a:pPr marL="0" indent="0">
                        <a:buFont typeface="Arial" pitchFamily="34" charset="0"/>
                        <a:buNone/>
                      </a:pPr>
                      <a:endParaRPr lang="en-NZ" sz="2000" dirty="0" smtClean="0"/>
                    </a:p>
                    <a:p>
                      <a:pPr marL="285750" indent="-285750">
                        <a:buFont typeface="Arial" pitchFamily="34" charset="0"/>
                        <a:buChar char="•"/>
                      </a:pPr>
                      <a:r>
                        <a:rPr lang="en-NZ" sz="2000" dirty="0" smtClean="0"/>
                        <a:t>Minimal emphasis on word analysis activities;</a:t>
                      </a:r>
                      <a:r>
                        <a:rPr lang="en-NZ" sz="2000" baseline="0" dirty="0" smtClean="0"/>
                        <a:t> should only arise</a:t>
                      </a:r>
                      <a:r>
                        <a:rPr lang="en-NZ" sz="2000" u="none" baseline="0" dirty="0" smtClean="0"/>
                        <a:t> incidentally </a:t>
                      </a:r>
                      <a:r>
                        <a:rPr lang="en-NZ" sz="2000" baseline="0" dirty="0" smtClean="0"/>
                        <a:t>in context of reading connected text.</a:t>
                      </a:r>
                      <a:endParaRPr lang="en-NZ" sz="2000" dirty="0"/>
                    </a:p>
                  </a:txBody>
                  <a:tcPr/>
                </a:tc>
              </a:tr>
            </a:tbl>
          </a:graphicData>
        </a:graphic>
      </p:graphicFrame>
      <p:sp>
        <p:nvSpPr>
          <p:cNvPr id="4" name="Text Placeholder 2"/>
          <p:cNvSpPr txBox="1">
            <a:spLocks/>
          </p:cNvSpPr>
          <p:nvPr/>
        </p:nvSpPr>
        <p:spPr>
          <a:xfrm>
            <a:off x="432000" y="404664"/>
            <a:ext cx="8280000" cy="748904"/>
          </a:xfrm>
          <a:prstGeom prst="rect">
            <a:avLst/>
          </a:prstGeom>
          <a:solidFill>
            <a:srgbClr val="BBE0E3"/>
          </a:solidFill>
          <a:ln w="9525" cap="flat" cmpd="sng" algn="ctr">
            <a:solidFill>
              <a:srgbClr val="BBE0E3">
                <a:lumMod val="50000"/>
              </a:srgbClr>
            </a:solidFill>
            <a:prstDash val="solid"/>
          </a:ln>
          <a:effectLst>
            <a:outerShdw blurRad="40000" dist="20000" dir="5400000" rotWithShape="0">
              <a:srgbClr val="000000">
                <a:alpha val="38000"/>
              </a:srgbClr>
            </a:outerShdw>
          </a:effectLst>
        </p:spPr>
        <p:txBody>
          <a:bodyPr vert="horz" anchor="ctr"/>
          <a:lstStyle>
            <a:lvl1pPr marL="0" indent="0" algn="ctr" rtl="0" eaLnBrk="1" fontAlgn="base" hangingPunct="1">
              <a:spcBef>
                <a:spcPct val="20000"/>
              </a:spcBef>
              <a:spcAft>
                <a:spcPct val="0"/>
              </a:spcAft>
              <a:buFont typeface="Arial" charset="0"/>
              <a:buNone/>
              <a:defRPr sz="3200" kern="1200">
                <a:solidFill>
                  <a:srgbClr val="FFFFFF"/>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dk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dk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dk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spcBef>
                <a:spcPts val="0"/>
              </a:spcBef>
              <a:defRPr/>
            </a:pPr>
            <a:r>
              <a:rPr lang="en-NZ" sz="2800" b="1" dirty="0" smtClean="0">
                <a:solidFill>
                  <a:srgbClr val="0070C0"/>
                </a:solidFill>
              </a:rPr>
              <a:t>Continuum of Approaches to Beginning Reading Instruction</a:t>
            </a:r>
            <a:endParaRPr lang="en-NZ" sz="2800" b="1" dirty="0">
              <a:solidFill>
                <a:srgbClr val="0070C0"/>
              </a:solidFill>
            </a:endParaRPr>
          </a:p>
        </p:txBody>
      </p:sp>
      <p:sp>
        <p:nvSpPr>
          <p:cNvPr id="5" name="Rectangle 4"/>
          <p:cNvSpPr/>
          <p:nvPr/>
        </p:nvSpPr>
        <p:spPr>
          <a:xfrm>
            <a:off x="251520" y="1628800"/>
            <a:ext cx="2880320" cy="432048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6" name="Rectangle 5"/>
          <p:cNvSpPr/>
          <p:nvPr/>
        </p:nvSpPr>
        <p:spPr>
          <a:xfrm>
            <a:off x="3131840" y="1628800"/>
            <a:ext cx="2880320" cy="432048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95864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1" fill="hold" grpId="0" nodeType="clickEffect">
                                  <p:stCondLst>
                                    <p:cond delay="0"/>
                                  </p:stCondLst>
                                  <p:childTnLst>
                                    <p:animEffect transition="out" filter="wipe(up)">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8126" y="1196752"/>
            <a:ext cx="8036125"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2"/>
          <p:cNvSpPr txBox="1">
            <a:spLocks/>
          </p:cNvSpPr>
          <p:nvPr/>
        </p:nvSpPr>
        <p:spPr>
          <a:xfrm>
            <a:off x="432000" y="404664"/>
            <a:ext cx="8280000" cy="540000"/>
          </a:xfrm>
          <a:prstGeom prst="rect">
            <a:avLst/>
          </a:prstGeom>
          <a:solidFill>
            <a:srgbClr val="BBE0E3"/>
          </a:solidFill>
          <a:ln w="9525" cap="flat" cmpd="sng" algn="ctr">
            <a:solidFill>
              <a:srgbClr val="BBE0E3">
                <a:lumMod val="50000"/>
              </a:srgbClr>
            </a:solidFill>
            <a:prstDash val="solid"/>
          </a:ln>
          <a:effectLst>
            <a:outerShdw blurRad="40000" dist="20000" dir="5400000" rotWithShape="0">
              <a:srgbClr val="000000">
                <a:alpha val="38000"/>
              </a:srgbClr>
            </a:outerShdw>
          </a:effectLst>
        </p:spPr>
        <p:txBody>
          <a:bodyPr vert="horz" anchor="ctr"/>
          <a:lstStyle>
            <a:lvl1pPr marL="0" indent="0" algn="ctr" rtl="0" eaLnBrk="1" fontAlgn="base" hangingPunct="1">
              <a:spcBef>
                <a:spcPct val="20000"/>
              </a:spcBef>
              <a:spcAft>
                <a:spcPct val="0"/>
              </a:spcAft>
              <a:buFont typeface="Arial" charset="0"/>
              <a:buNone/>
              <a:defRPr sz="3200" kern="1200">
                <a:solidFill>
                  <a:srgbClr val="FFFFFF"/>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dk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dk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dk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spcBef>
                <a:spcPts val="0"/>
              </a:spcBef>
              <a:defRPr/>
            </a:pPr>
            <a:r>
              <a:rPr lang="en-NZ" sz="2800" b="1" dirty="0" smtClean="0">
                <a:solidFill>
                  <a:srgbClr val="0070C0"/>
                </a:solidFill>
                <a:latin typeface="Calibri" panose="020F0502020204030204" pitchFamily="34" charset="0"/>
              </a:rPr>
              <a:t>The Cognitive Foundations of Learning to Read</a:t>
            </a:r>
            <a:endParaRPr lang="en-NZ" sz="2800" b="1" dirty="0">
              <a:solidFill>
                <a:srgbClr val="0070C0"/>
              </a:solidFill>
              <a:latin typeface="Calibri" panose="020F0502020204030204" pitchFamily="34" charset="0"/>
            </a:endParaRPr>
          </a:p>
        </p:txBody>
      </p:sp>
    </p:spTree>
    <p:extLst>
      <p:ext uri="{BB962C8B-B14F-4D97-AF65-F5344CB8AC3E}">
        <p14:creationId xmlns:p14="http://schemas.microsoft.com/office/powerpoint/2010/main" val="7429987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p:cNvPicPr>
            <a:picLocks noChangeAspect="1" noChangeArrowheads="1"/>
          </p:cNvPicPr>
          <p:nvPr/>
        </p:nvPicPr>
        <p:blipFill>
          <a:blip r:embed="rId2" cstate="print"/>
          <a:srcRect/>
          <a:stretch>
            <a:fillRect/>
          </a:stretch>
        </p:blipFill>
        <p:spPr bwMode="auto">
          <a:xfrm>
            <a:off x="3347864" y="2204864"/>
            <a:ext cx="2664296" cy="1995650"/>
          </a:xfrm>
          <a:prstGeom prst="rect">
            <a:avLst/>
          </a:prstGeom>
          <a:noFill/>
          <a:ln w="9525">
            <a:noFill/>
            <a:miter lim="800000"/>
            <a:headEnd/>
            <a:tailEnd/>
          </a:ln>
        </p:spPr>
      </p:pic>
      <p:pic>
        <p:nvPicPr>
          <p:cNvPr id="19461" name="Picture 5"/>
          <p:cNvPicPr>
            <a:picLocks noChangeAspect="1" noChangeArrowheads="1"/>
          </p:cNvPicPr>
          <p:nvPr/>
        </p:nvPicPr>
        <p:blipFill>
          <a:blip r:embed="rId3" cstate="print"/>
          <a:srcRect/>
          <a:stretch>
            <a:fillRect/>
          </a:stretch>
        </p:blipFill>
        <p:spPr bwMode="auto">
          <a:xfrm>
            <a:off x="539552" y="4653136"/>
            <a:ext cx="2609850" cy="1752600"/>
          </a:xfrm>
          <a:prstGeom prst="rect">
            <a:avLst/>
          </a:prstGeom>
          <a:noFill/>
          <a:ln w="9525">
            <a:noFill/>
            <a:miter lim="800000"/>
            <a:headEnd/>
            <a:tailEnd/>
          </a:ln>
        </p:spPr>
      </p:pic>
      <p:pic>
        <p:nvPicPr>
          <p:cNvPr id="19462" name="Picture 6"/>
          <p:cNvPicPr>
            <a:picLocks noChangeAspect="1" noChangeArrowheads="1"/>
          </p:cNvPicPr>
          <p:nvPr/>
        </p:nvPicPr>
        <p:blipFill>
          <a:blip r:embed="rId4" cstate="print"/>
          <a:srcRect/>
          <a:stretch>
            <a:fillRect/>
          </a:stretch>
        </p:blipFill>
        <p:spPr bwMode="auto">
          <a:xfrm>
            <a:off x="6228185" y="188643"/>
            <a:ext cx="2628900" cy="1743075"/>
          </a:xfrm>
          <a:prstGeom prst="rect">
            <a:avLst/>
          </a:prstGeom>
          <a:noFill/>
          <a:ln w="9525">
            <a:noFill/>
            <a:miter lim="800000"/>
            <a:headEnd/>
            <a:tailEnd/>
          </a:ln>
        </p:spPr>
      </p:pic>
      <p:pic>
        <p:nvPicPr>
          <p:cNvPr id="19463" name="Picture 7"/>
          <p:cNvPicPr>
            <a:picLocks noChangeAspect="1" noChangeArrowheads="1"/>
          </p:cNvPicPr>
          <p:nvPr/>
        </p:nvPicPr>
        <p:blipFill>
          <a:blip r:embed="rId5" cstate="print"/>
          <a:srcRect/>
          <a:stretch>
            <a:fillRect/>
          </a:stretch>
        </p:blipFill>
        <p:spPr bwMode="auto">
          <a:xfrm>
            <a:off x="539552" y="188640"/>
            <a:ext cx="2286000" cy="1714500"/>
          </a:xfrm>
          <a:prstGeom prst="rect">
            <a:avLst/>
          </a:prstGeom>
          <a:noFill/>
          <a:ln w="9525">
            <a:noFill/>
            <a:miter lim="800000"/>
            <a:headEnd/>
            <a:tailEnd/>
          </a:ln>
        </p:spPr>
      </p:pic>
      <p:pic>
        <p:nvPicPr>
          <p:cNvPr id="19464" name="Picture 8"/>
          <p:cNvPicPr>
            <a:picLocks noChangeAspect="1" noChangeArrowheads="1"/>
          </p:cNvPicPr>
          <p:nvPr/>
        </p:nvPicPr>
        <p:blipFill>
          <a:blip r:embed="rId6" cstate="print"/>
          <a:srcRect/>
          <a:stretch>
            <a:fillRect/>
          </a:stretch>
        </p:blipFill>
        <p:spPr bwMode="auto">
          <a:xfrm>
            <a:off x="467550" y="2276877"/>
            <a:ext cx="2619375" cy="1743075"/>
          </a:xfrm>
          <a:prstGeom prst="rect">
            <a:avLst/>
          </a:prstGeom>
          <a:noFill/>
          <a:ln w="9525">
            <a:noFill/>
            <a:miter lim="800000"/>
            <a:headEnd/>
            <a:tailEnd/>
          </a:ln>
        </p:spPr>
      </p:pic>
      <p:pic>
        <p:nvPicPr>
          <p:cNvPr id="19465" name="Picture 9"/>
          <p:cNvPicPr>
            <a:picLocks noChangeAspect="1" noChangeArrowheads="1"/>
          </p:cNvPicPr>
          <p:nvPr/>
        </p:nvPicPr>
        <p:blipFill>
          <a:blip r:embed="rId7" cstate="print"/>
          <a:srcRect/>
          <a:stretch>
            <a:fillRect/>
          </a:stretch>
        </p:blipFill>
        <p:spPr bwMode="auto">
          <a:xfrm>
            <a:off x="3275862" y="188640"/>
            <a:ext cx="2638425" cy="1733550"/>
          </a:xfrm>
          <a:prstGeom prst="rect">
            <a:avLst/>
          </a:prstGeom>
          <a:noFill/>
          <a:ln w="9525">
            <a:noFill/>
            <a:miter lim="800000"/>
            <a:headEnd/>
            <a:tailEnd/>
          </a:ln>
        </p:spPr>
      </p:pic>
      <p:pic>
        <p:nvPicPr>
          <p:cNvPr id="19466" name="Picture 10"/>
          <p:cNvPicPr>
            <a:picLocks noChangeAspect="1" noChangeArrowheads="1"/>
          </p:cNvPicPr>
          <p:nvPr/>
        </p:nvPicPr>
        <p:blipFill>
          <a:blip r:embed="rId8" cstate="print"/>
          <a:srcRect/>
          <a:stretch>
            <a:fillRect/>
          </a:stretch>
        </p:blipFill>
        <p:spPr bwMode="auto">
          <a:xfrm>
            <a:off x="6732240" y="2924950"/>
            <a:ext cx="1781175" cy="2562225"/>
          </a:xfrm>
          <a:prstGeom prst="rect">
            <a:avLst/>
          </a:prstGeom>
          <a:noFill/>
          <a:ln w="9525">
            <a:noFill/>
            <a:miter lim="800000"/>
            <a:headEnd/>
            <a:tailEnd/>
          </a:ln>
        </p:spPr>
      </p:pic>
      <p:pic>
        <p:nvPicPr>
          <p:cNvPr id="19467" name="Picture 11"/>
          <p:cNvPicPr>
            <a:picLocks noChangeAspect="1" noChangeArrowheads="1"/>
          </p:cNvPicPr>
          <p:nvPr/>
        </p:nvPicPr>
        <p:blipFill>
          <a:blip r:embed="rId9" cstate="print"/>
          <a:srcRect/>
          <a:stretch>
            <a:fillRect/>
          </a:stretch>
        </p:blipFill>
        <p:spPr bwMode="auto">
          <a:xfrm>
            <a:off x="3419878" y="4653139"/>
            <a:ext cx="2657475" cy="1724025"/>
          </a:xfrm>
          <a:prstGeom prst="rect">
            <a:avLst/>
          </a:prstGeom>
          <a:noFill/>
          <a:ln w="9525">
            <a:noFill/>
            <a:miter lim="800000"/>
            <a:headEnd/>
            <a:tailEnd/>
          </a:ln>
        </p:spPr>
      </p:pic>
    </p:spTree>
    <p:extLst>
      <p:ext uri="{BB962C8B-B14F-4D97-AF65-F5344CB8AC3E}">
        <p14:creationId xmlns:p14="http://schemas.microsoft.com/office/powerpoint/2010/main" val="8475072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2276872"/>
            <a:ext cx="5760640" cy="830997"/>
          </a:xfrm>
          <a:prstGeom prst="rect">
            <a:avLst/>
          </a:prstGeom>
          <a:noFill/>
        </p:spPr>
        <p:txBody>
          <a:bodyPr wrap="square" rtlCol="0">
            <a:spAutoFit/>
          </a:bodyPr>
          <a:lstStyle/>
          <a:p>
            <a:pPr algn="ctr"/>
            <a:r>
              <a:rPr lang="vi-VN" sz="4800" dirty="0">
                <a:solidFill>
                  <a:srgbClr val="000090"/>
                </a:solidFill>
              </a:rPr>
              <a:t>Cảm ơn bạn</a:t>
            </a:r>
            <a:endParaRPr lang="en-US" sz="4800" dirty="0">
              <a:solidFill>
                <a:srgbClr val="000090"/>
              </a:solidFill>
            </a:endParaRPr>
          </a:p>
        </p:txBody>
      </p:sp>
      <p:sp>
        <p:nvSpPr>
          <p:cNvPr id="3" name="TextBox 2"/>
          <p:cNvSpPr txBox="1"/>
          <p:nvPr/>
        </p:nvSpPr>
        <p:spPr>
          <a:xfrm>
            <a:off x="1115616" y="4005064"/>
            <a:ext cx="6624736" cy="369332"/>
          </a:xfrm>
          <a:prstGeom prst="rect">
            <a:avLst/>
          </a:prstGeom>
          <a:noFill/>
        </p:spPr>
        <p:txBody>
          <a:bodyPr wrap="square" rtlCol="0">
            <a:spAutoFit/>
          </a:bodyPr>
          <a:lstStyle/>
          <a:p>
            <a:pPr algn="ctr"/>
            <a:r>
              <a:rPr lang="en-US" dirty="0" err="1" smtClean="0">
                <a:solidFill>
                  <a:srgbClr val="000090"/>
                </a:solidFill>
              </a:rPr>
              <a:t>j.chapman@massey.ac.nz</a:t>
            </a:r>
            <a:endParaRPr lang="en-US" dirty="0">
              <a:solidFill>
                <a:srgbClr val="000090"/>
              </a:solidFill>
            </a:endParaRPr>
          </a:p>
        </p:txBody>
      </p:sp>
    </p:spTree>
    <p:extLst>
      <p:ext uri="{BB962C8B-B14F-4D97-AF65-F5344CB8AC3E}">
        <p14:creationId xmlns:p14="http://schemas.microsoft.com/office/powerpoint/2010/main" val="2539905472"/>
      </p:ext>
    </p:extLst>
  </p:cSld>
  <p:clrMapOvr>
    <a:masterClrMapping/>
  </p:clrMapOvr>
  <p:transition advClick="0" advTm="10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548680"/>
            <a:ext cx="8229600" cy="4896544"/>
          </a:xfrm>
          <a:prstGeom prst="rect">
            <a:avLst/>
          </a:prstGeom>
        </p:spPr>
        <p:txBody>
          <a:bodyPr/>
          <a:lstStyle>
            <a:lvl1pPr marL="342900" indent="-342900" algn="l" rtl="0" eaLnBrk="0" fontAlgn="base" hangingPunct="0">
              <a:spcBef>
                <a:spcPct val="20000"/>
              </a:spcBef>
              <a:spcAft>
                <a:spcPct val="0"/>
              </a:spcAft>
              <a:defRPr sz="3200">
                <a:solidFill>
                  <a:srgbClr val="003399"/>
                </a:solidFill>
                <a:latin typeface="Calibri" pitchFamily="34" charset="0"/>
                <a:ea typeface="ＭＳ Ｐゴシック" charset="0"/>
                <a:cs typeface="Times New Roman" pitchFamily="18" charset="0"/>
              </a:defRPr>
            </a:lvl1pPr>
            <a:lvl2pPr marL="742950" indent="-285750" algn="l" rtl="0" eaLnBrk="0" fontAlgn="base" hangingPunct="0">
              <a:spcBef>
                <a:spcPct val="20000"/>
              </a:spcBef>
              <a:spcAft>
                <a:spcPct val="0"/>
              </a:spcAft>
              <a:buChar char="–"/>
              <a:defRPr sz="2800">
                <a:solidFill>
                  <a:srgbClr val="003399"/>
                </a:solidFill>
                <a:latin typeface="Calibri" pitchFamily="34" charset="0"/>
                <a:ea typeface="Times New Roman" charset="0"/>
                <a:cs typeface="Times New Roman" pitchFamily="18" charset="0"/>
              </a:defRPr>
            </a:lvl2pPr>
            <a:lvl3pPr marL="1143000" indent="-228600" algn="l" rtl="0" eaLnBrk="0" fontAlgn="base" hangingPunct="0">
              <a:spcBef>
                <a:spcPct val="20000"/>
              </a:spcBef>
              <a:spcAft>
                <a:spcPct val="0"/>
              </a:spcAft>
              <a:buChar char="•"/>
              <a:defRPr sz="2400">
                <a:solidFill>
                  <a:srgbClr val="003399"/>
                </a:solidFill>
                <a:latin typeface="Calibri" pitchFamily="34" charset="0"/>
                <a:ea typeface="Times New Roman" charset="0"/>
                <a:cs typeface="Times New Roman" pitchFamily="18" charset="0"/>
              </a:defRPr>
            </a:lvl3pPr>
            <a:lvl4pPr marL="1600200" indent="-228600" algn="l" rtl="0" eaLnBrk="0" fontAlgn="base" hangingPunct="0">
              <a:spcBef>
                <a:spcPct val="20000"/>
              </a:spcBef>
              <a:spcAft>
                <a:spcPct val="0"/>
              </a:spcAft>
              <a:buChar char="–"/>
              <a:defRPr sz="2000">
                <a:solidFill>
                  <a:srgbClr val="003399"/>
                </a:solidFill>
                <a:latin typeface="Calibri" pitchFamily="34" charset="0"/>
                <a:ea typeface="Times New Roman" charset="0"/>
                <a:cs typeface="Times New Roman" pitchFamily="18" charset="0"/>
              </a:defRPr>
            </a:lvl4pPr>
            <a:lvl5pPr marL="2057400" indent="-228600" algn="l" rtl="0" eaLnBrk="0" fontAlgn="base" hangingPunct="0">
              <a:spcBef>
                <a:spcPct val="20000"/>
              </a:spcBef>
              <a:spcAft>
                <a:spcPct val="0"/>
              </a:spcAft>
              <a:buChar char="»"/>
              <a:defRPr sz="2000">
                <a:solidFill>
                  <a:srgbClr val="003399"/>
                </a:solidFill>
                <a:latin typeface="Calibri" pitchFamily="34" charset="0"/>
                <a:ea typeface="Times New Roman" charset="0"/>
                <a:cs typeface="Times New Roman" pitchFamily="18" charset="0"/>
              </a:defRPr>
            </a:lvl5pPr>
            <a:lvl6pPr marL="2514600" indent="-228600" algn="l" rtl="0" fontAlgn="base">
              <a:spcBef>
                <a:spcPct val="20000"/>
              </a:spcBef>
              <a:spcAft>
                <a:spcPct val="0"/>
              </a:spcAft>
              <a:buChar char="»"/>
              <a:defRPr sz="2000">
                <a:solidFill>
                  <a:srgbClr val="003399"/>
                </a:solidFill>
                <a:latin typeface="+mn-lt"/>
              </a:defRPr>
            </a:lvl6pPr>
            <a:lvl7pPr marL="2971800" indent="-228600" algn="l" rtl="0" fontAlgn="base">
              <a:spcBef>
                <a:spcPct val="20000"/>
              </a:spcBef>
              <a:spcAft>
                <a:spcPct val="0"/>
              </a:spcAft>
              <a:buChar char="»"/>
              <a:defRPr sz="2000">
                <a:solidFill>
                  <a:srgbClr val="003399"/>
                </a:solidFill>
                <a:latin typeface="+mn-lt"/>
              </a:defRPr>
            </a:lvl7pPr>
            <a:lvl8pPr marL="3429000" indent="-228600" algn="l" rtl="0" fontAlgn="base">
              <a:spcBef>
                <a:spcPct val="20000"/>
              </a:spcBef>
              <a:spcAft>
                <a:spcPct val="0"/>
              </a:spcAft>
              <a:buChar char="»"/>
              <a:defRPr sz="2000">
                <a:solidFill>
                  <a:srgbClr val="003399"/>
                </a:solidFill>
                <a:latin typeface="+mn-lt"/>
              </a:defRPr>
            </a:lvl8pPr>
            <a:lvl9pPr marL="3886200" indent="-228600" algn="l" rtl="0" fontAlgn="base">
              <a:spcBef>
                <a:spcPct val="20000"/>
              </a:spcBef>
              <a:spcAft>
                <a:spcPct val="0"/>
              </a:spcAft>
              <a:buChar char="»"/>
              <a:defRPr sz="2000">
                <a:solidFill>
                  <a:srgbClr val="003399"/>
                </a:solidFill>
                <a:latin typeface="+mn-lt"/>
              </a:defRPr>
            </a:lvl9pPr>
          </a:lstStyle>
          <a:p>
            <a:pPr marL="300038" indent="-300038" defTabSz="400050" eaLnBrk="1" hangingPunct="1">
              <a:spcBef>
                <a:spcPts val="0"/>
              </a:spcBef>
              <a:buFont typeface="Arial" charset="0"/>
              <a:buChar char="•"/>
            </a:pPr>
            <a:r>
              <a:rPr lang="en-NZ" sz="3000" kern="1200" dirty="0" smtClean="0">
                <a:latin typeface="Calibri"/>
                <a:ea typeface="ＭＳ Ｐゴシック" pitchFamily="-28" charset="-128"/>
              </a:rPr>
              <a:t>NZ has followed a predominantly constructivist approach to literacy education for the past 25 years.</a:t>
            </a:r>
          </a:p>
          <a:p>
            <a:pPr marL="0" indent="0" defTabSz="400050" eaLnBrk="1" hangingPunct="1">
              <a:spcBef>
                <a:spcPts val="0"/>
              </a:spcBef>
            </a:pPr>
            <a:endParaRPr lang="en-NZ" sz="3000" kern="1200" dirty="0" smtClean="0">
              <a:latin typeface="Calibri"/>
              <a:ea typeface="ＭＳ Ｐゴシック" pitchFamily="-28" charset="-128"/>
            </a:endParaRPr>
          </a:p>
          <a:p>
            <a:pPr marL="300038" indent="-300038" defTabSz="400050" eaLnBrk="1" hangingPunct="1">
              <a:spcBef>
                <a:spcPts val="0"/>
              </a:spcBef>
              <a:buFont typeface="Arial" charset="0"/>
              <a:buChar char="•"/>
            </a:pPr>
            <a:r>
              <a:rPr lang="en-NZ" sz="3000" kern="1200" dirty="0" smtClean="0">
                <a:latin typeface="Calibri"/>
                <a:ea typeface="ＭＳ Ｐゴシック" pitchFamily="-28" charset="-128"/>
              </a:rPr>
              <a:t>Hattie (2007): “students do not learn to read by osmosis, inquiry learning, </a:t>
            </a:r>
            <a:r>
              <a:rPr lang="en-NZ" sz="3000" kern="1200" dirty="0" smtClean="0">
                <a:latin typeface="Calibri"/>
                <a:ea typeface="ＭＳ Ｐゴシック" pitchFamily="-28" charset="-128"/>
              </a:rPr>
              <a:t>or by </a:t>
            </a:r>
            <a:r>
              <a:rPr lang="en-NZ" sz="3000" kern="1200" dirty="0" smtClean="0">
                <a:latin typeface="Calibri"/>
                <a:ea typeface="ＭＳ Ｐゴシック" pitchFamily="-28" charset="-128"/>
              </a:rPr>
              <a:t>constructivist teaching. Instead there needs to be planned, deliberate, explicit and active programmes to teach specific skills.”</a:t>
            </a:r>
          </a:p>
          <a:p>
            <a:pPr marL="0" indent="0" defTabSz="400050" eaLnBrk="1" hangingPunct="1">
              <a:spcBef>
                <a:spcPts val="0"/>
              </a:spcBef>
            </a:pPr>
            <a:endParaRPr lang="en-NZ" sz="3000" kern="1200" dirty="0" smtClean="0">
              <a:latin typeface="Calibri"/>
              <a:ea typeface="ＭＳ Ｐゴシック" pitchFamily="-28" charset="-128"/>
            </a:endParaRPr>
          </a:p>
          <a:p>
            <a:pPr marL="300038" indent="-300038" defTabSz="400050" eaLnBrk="1" hangingPunct="1">
              <a:spcBef>
                <a:spcPts val="0"/>
              </a:spcBef>
              <a:buFont typeface="Arial" charset="0"/>
              <a:buChar char="•"/>
            </a:pPr>
            <a:r>
              <a:rPr lang="en-NZ" sz="3000" kern="1200" dirty="0" smtClean="0">
                <a:latin typeface="Calibri"/>
                <a:ea typeface="ＭＳ Ｐゴシック" pitchFamily="-28" charset="-128"/>
              </a:rPr>
              <a:t>There is little or no explicit teaching of phonemic awareness and alphabetic coding skills.</a:t>
            </a:r>
          </a:p>
          <a:p>
            <a:pPr>
              <a:spcBef>
                <a:spcPts val="0"/>
              </a:spcBef>
            </a:pPr>
            <a:endParaRPr lang="en-NZ" sz="3000" kern="0" dirty="0"/>
          </a:p>
        </p:txBody>
      </p:sp>
    </p:spTree>
    <p:extLst>
      <p:ext uri="{BB962C8B-B14F-4D97-AF65-F5344CB8AC3E}">
        <p14:creationId xmlns:p14="http://schemas.microsoft.com/office/powerpoint/2010/main" val="235433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9013"/>
            <a:ext cx="8229600" cy="4879975"/>
          </a:xfrm>
        </p:spPr>
        <p:txBody>
          <a:bodyPr/>
          <a:lstStyle/>
          <a:p>
            <a:pPr marL="457200" indent="-457200">
              <a:spcBef>
                <a:spcPts val="0"/>
              </a:spcBef>
              <a:buFont typeface="Arial" panose="020B0604020202020204" pitchFamily="34" charset="0"/>
              <a:buChar char="•"/>
            </a:pPr>
            <a:r>
              <a:rPr lang="en-NZ" sz="3000" dirty="0" smtClean="0"/>
              <a:t>Word analysis activities, if any, arise primarily from the child’s responses during text reading and focus mainly on initial letter sounds.</a:t>
            </a:r>
          </a:p>
          <a:p>
            <a:pPr marL="457200" indent="-457200">
              <a:spcBef>
                <a:spcPts val="0"/>
              </a:spcBef>
              <a:buFont typeface="Arial" panose="020B0604020202020204" pitchFamily="34" charset="0"/>
              <a:buChar char="•"/>
            </a:pPr>
            <a:endParaRPr lang="en-NZ" sz="3000" dirty="0"/>
          </a:p>
          <a:p>
            <a:pPr marL="457200" indent="-457200">
              <a:spcBef>
                <a:spcPts val="0"/>
              </a:spcBef>
              <a:buFont typeface="Arial" panose="020B0604020202020204" pitchFamily="34" charset="0"/>
              <a:buChar char="•"/>
            </a:pPr>
            <a:r>
              <a:rPr lang="en-NZ" sz="3000" dirty="0" smtClean="0"/>
              <a:t>Underpinning the constructivist approach to literacy teaching is the “multiple cues” theory of reading (or “searchlights” model).</a:t>
            </a:r>
            <a:endParaRPr lang="en-NZ" sz="3000" dirty="0"/>
          </a:p>
        </p:txBody>
      </p:sp>
    </p:spTree>
    <p:extLst>
      <p:ext uri="{BB962C8B-B14F-4D97-AF65-F5344CB8AC3E}">
        <p14:creationId xmlns:p14="http://schemas.microsoft.com/office/powerpoint/2010/main" val="284373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1268760"/>
            <a:ext cx="8064896" cy="3323987"/>
          </a:xfrm>
          <a:prstGeom prst="rect">
            <a:avLst/>
          </a:prstGeom>
        </p:spPr>
        <p:txBody>
          <a:bodyPr wrap="square">
            <a:spAutoFit/>
          </a:bodyPr>
          <a:lstStyle/>
          <a:p>
            <a:r>
              <a:rPr lang="en-US" sz="3000" dirty="0">
                <a:solidFill>
                  <a:srgbClr val="003399"/>
                </a:solidFill>
                <a:latin typeface="Calibri" panose="020F0502020204030204" pitchFamily="34" charset="0"/>
              </a:rPr>
              <a:t>“…in efficient rapid word perception the reader relies mostly on the sentence and its meaning and some selected features of the forms of words. Awareness of the sentence context (and often the general context of the text as a whole) and a glance at the word enables the reader to respond instantly” (Clay, 1991, p.8).</a:t>
            </a:r>
            <a:endParaRPr lang="en-NZ" sz="3000" dirty="0">
              <a:solidFill>
                <a:srgbClr val="003399"/>
              </a:solidFill>
              <a:latin typeface="Calibri" panose="020F0502020204030204" pitchFamily="34" charset="0"/>
            </a:endParaRPr>
          </a:p>
        </p:txBody>
      </p:sp>
    </p:spTree>
    <p:extLst>
      <p:ext uri="{BB962C8B-B14F-4D97-AF65-F5344CB8AC3E}">
        <p14:creationId xmlns:p14="http://schemas.microsoft.com/office/powerpoint/2010/main" val="33948782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30242" y="620688"/>
            <a:ext cx="7487830" cy="5170646"/>
          </a:xfrm>
          <a:prstGeom prst="rect">
            <a:avLst/>
          </a:prstGeom>
        </p:spPr>
        <p:txBody>
          <a:bodyPr wrap="square">
            <a:spAutoFit/>
          </a:bodyPr>
          <a:lstStyle/>
          <a:p>
            <a:r>
              <a:rPr lang="en-US" sz="3000" dirty="0">
                <a:solidFill>
                  <a:srgbClr val="003399"/>
                </a:solidFill>
                <a:latin typeface="Calibri" panose="020F0502020204030204" pitchFamily="34" charset="0"/>
              </a:rPr>
              <a:t>Beginning readers “need to use their knowledge of how the world works; the possible meaning of the text; the sentence structure; the importance of order of ideas, or words, or of letters; the size of words or letters; special features of sound, shape and layout; and special knowledge from past literary experiences </a:t>
            </a:r>
            <a:r>
              <a:rPr lang="en-US" sz="3000" i="1" dirty="0">
                <a:solidFill>
                  <a:srgbClr val="003399"/>
                </a:solidFill>
                <a:latin typeface="Calibri" panose="020F0502020204030204" pitchFamily="34" charset="0"/>
              </a:rPr>
              <a:t>before</a:t>
            </a:r>
            <a:r>
              <a:rPr lang="en-US" sz="3000" dirty="0">
                <a:solidFill>
                  <a:srgbClr val="003399"/>
                </a:solidFill>
                <a:latin typeface="Calibri" panose="020F0502020204030204" pitchFamily="34" charset="0"/>
              </a:rPr>
              <a:t> they resort to left to right sounding out of chunks or letter clusters or, in the last resort, single letters” (Clay, 1998, p.9, emphasis added).</a:t>
            </a:r>
            <a:endParaRPr lang="en-NZ" sz="3000" dirty="0">
              <a:solidFill>
                <a:srgbClr val="003399"/>
              </a:solidFill>
              <a:latin typeface="Calibri" panose="020F0502020204030204" pitchFamily="34" charset="0"/>
            </a:endParaRPr>
          </a:p>
        </p:txBody>
      </p:sp>
    </p:spTree>
    <p:extLst>
      <p:ext uri="{BB962C8B-B14F-4D97-AF65-F5344CB8AC3E}">
        <p14:creationId xmlns:p14="http://schemas.microsoft.com/office/powerpoint/2010/main" val="33890090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 name="Picture 5" descr="pg89 book copy cropped.jpg"/>
          <p:cNvPicPr>
            <a:picLocks noChangeAspect="1"/>
          </p:cNvPicPr>
          <p:nvPr/>
        </p:nvPicPr>
        <p:blipFill>
          <a:blip r:embed="rId2" cstate="print"/>
          <a:stretch>
            <a:fillRect/>
          </a:stretch>
        </p:blipFill>
        <p:spPr>
          <a:xfrm>
            <a:off x="729575" y="1142984"/>
            <a:ext cx="7684850" cy="5429289"/>
          </a:xfrm>
          <a:prstGeom prst="rect">
            <a:avLst/>
          </a:prstGeom>
        </p:spPr>
      </p:pic>
      <p:sp>
        <p:nvSpPr>
          <p:cNvPr id="5" name="Text Placeholder 2"/>
          <p:cNvSpPr txBox="1">
            <a:spLocks/>
          </p:cNvSpPr>
          <p:nvPr/>
        </p:nvSpPr>
        <p:spPr>
          <a:xfrm>
            <a:off x="432000" y="476672"/>
            <a:ext cx="8280000" cy="540000"/>
          </a:xfrm>
          <a:prstGeom prst="rect">
            <a:avLst/>
          </a:prstGeom>
          <a:solidFill>
            <a:srgbClr val="BBE0E3"/>
          </a:solidFill>
          <a:ln w="9525" cap="flat" cmpd="sng" algn="ctr">
            <a:solidFill>
              <a:srgbClr val="BBE0E3">
                <a:lumMod val="50000"/>
              </a:srgbClr>
            </a:solidFill>
            <a:prstDash val="solid"/>
          </a:ln>
          <a:effectLst>
            <a:outerShdw blurRad="40000" dist="20000" dir="5400000" rotWithShape="0">
              <a:srgbClr val="000000">
                <a:alpha val="38000"/>
              </a:srgbClr>
            </a:outerShdw>
          </a:effectLst>
        </p:spPr>
        <p:txBody>
          <a:bodyPr vert="horz" anchor="ctr"/>
          <a:lstStyle>
            <a:lvl1pPr marL="0" indent="0" algn="ctr" rtl="0" eaLnBrk="1" fontAlgn="base" hangingPunct="1">
              <a:spcBef>
                <a:spcPct val="20000"/>
              </a:spcBef>
              <a:spcAft>
                <a:spcPct val="0"/>
              </a:spcAft>
              <a:buFont typeface="Arial" charset="0"/>
              <a:buNone/>
              <a:defRPr sz="3200" kern="1200">
                <a:solidFill>
                  <a:srgbClr val="FFFFFF"/>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dk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dk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dk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spcBef>
                <a:spcPts val="0"/>
              </a:spcBef>
              <a:defRPr/>
            </a:pPr>
            <a:r>
              <a:rPr lang="en-NZ" sz="2800" b="1" dirty="0" smtClean="0">
                <a:solidFill>
                  <a:srgbClr val="0070C0"/>
                </a:solidFill>
              </a:rPr>
              <a:t>Multiple cues theory of reading</a:t>
            </a:r>
            <a:endParaRPr lang="en-NZ" sz="2800" b="1" dirty="0">
              <a:solidFill>
                <a:srgbClr val="0070C0"/>
              </a:solidFill>
            </a:endParaRPr>
          </a:p>
        </p:txBody>
      </p:sp>
      <p:sp>
        <p:nvSpPr>
          <p:cNvPr id="2" name="Rectangle 1"/>
          <p:cNvSpPr/>
          <p:nvPr/>
        </p:nvSpPr>
        <p:spPr>
          <a:xfrm>
            <a:off x="899592" y="1916832"/>
            <a:ext cx="1944216"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Diagonal Stripe 6"/>
          <p:cNvSpPr/>
          <p:nvPr/>
        </p:nvSpPr>
        <p:spPr>
          <a:xfrm rot="16200000">
            <a:off x="2843808" y="1772816"/>
            <a:ext cx="1584176" cy="1728192"/>
          </a:xfrm>
          <a:prstGeom prst="diagStrip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8" name="Rectangle 7"/>
          <p:cNvSpPr/>
          <p:nvPr/>
        </p:nvSpPr>
        <p:spPr>
          <a:xfrm>
            <a:off x="3635896" y="1484784"/>
            <a:ext cx="1944216"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Rectangle 8"/>
          <p:cNvSpPr/>
          <p:nvPr/>
        </p:nvSpPr>
        <p:spPr>
          <a:xfrm>
            <a:off x="4355976" y="2348880"/>
            <a:ext cx="576064"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Rectangle 9"/>
          <p:cNvSpPr/>
          <p:nvPr/>
        </p:nvSpPr>
        <p:spPr>
          <a:xfrm>
            <a:off x="6444208" y="2276872"/>
            <a:ext cx="187220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Diagonal Stripe 10"/>
          <p:cNvSpPr/>
          <p:nvPr/>
        </p:nvSpPr>
        <p:spPr>
          <a:xfrm rot="10557920">
            <a:off x="4978724" y="2021218"/>
            <a:ext cx="1418801" cy="1376964"/>
          </a:xfrm>
          <a:prstGeom prst="diagStripe">
            <a:avLst>
              <a:gd name="adj" fmla="val 415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12" name="Rectangle 11"/>
          <p:cNvSpPr/>
          <p:nvPr/>
        </p:nvSpPr>
        <p:spPr>
          <a:xfrm>
            <a:off x="899592" y="3446390"/>
            <a:ext cx="2592288" cy="918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Rectangle 12"/>
          <p:cNvSpPr/>
          <p:nvPr/>
        </p:nvSpPr>
        <p:spPr>
          <a:xfrm>
            <a:off x="2051720" y="4293096"/>
            <a:ext cx="2088232"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Rectangle 13"/>
          <p:cNvSpPr/>
          <p:nvPr/>
        </p:nvSpPr>
        <p:spPr>
          <a:xfrm>
            <a:off x="5688124" y="3446390"/>
            <a:ext cx="2628292" cy="9907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Rectangle 14"/>
          <p:cNvSpPr/>
          <p:nvPr/>
        </p:nvSpPr>
        <p:spPr>
          <a:xfrm>
            <a:off x="4860032" y="4365104"/>
            <a:ext cx="1872208" cy="18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1106170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par>
                          <p:cTn id="8" fill="hold">
                            <p:stCondLst>
                              <p:cond delay="500"/>
                            </p:stCondLst>
                            <p:childTnLst>
                              <p:par>
                                <p:cTn id="9" presetID="22" presetClass="exit" presetSubtype="8" fill="hold" grpId="0" nodeType="afterEffect">
                                  <p:stCondLst>
                                    <p:cond delay="0"/>
                                  </p:stCondLst>
                                  <p:childTnLst>
                                    <p:animEffect transition="out" filter="wipe(left)">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xit" presetSubtype="1" fill="hold" grpId="0" nodeType="clickEffect">
                                  <p:stCondLst>
                                    <p:cond delay="0"/>
                                  </p:stCondLst>
                                  <p:childTnLst>
                                    <p:animEffect transition="out" filter="wipe(up)">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par>
                          <p:cTn id="17" fill="hold">
                            <p:stCondLst>
                              <p:cond delay="500"/>
                            </p:stCondLst>
                            <p:childTnLst>
                              <p:par>
                                <p:cTn id="18" presetID="22" presetClass="exit" presetSubtype="1" fill="hold" grpId="0" nodeType="afterEffect">
                                  <p:stCondLst>
                                    <p:cond delay="0"/>
                                  </p:stCondLst>
                                  <p:childTnLst>
                                    <p:animEffect transition="out" filter="wipe(up)">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xit" presetSubtype="2" fill="hold" grpId="0" nodeType="clickEffect">
                                  <p:stCondLst>
                                    <p:cond delay="0"/>
                                  </p:stCondLst>
                                  <p:childTnLst>
                                    <p:animEffect transition="out" filter="wipe(right)">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childTnLst>
                          </p:cTn>
                        </p:par>
                        <p:par>
                          <p:cTn id="26" fill="hold">
                            <p:stCondLst>
                              <p:cond delay="500"/>
                            </p:stCondLst>
                            <p:childTnLst>
                              <p:par>
                                <p:cTn id="27" presetID="22" presetClass="exit" presetSubtype="1" fill="hold" grpId="0" nodeType="afterEffect">
                                  <p:stCondLst>
                                    <p:cond delay="0"/>
                                  </p:stCondLst>
                                  <p:childTnLst>
                                    <p:animEffect transition="out" filter="wipe(up)">
                                      <p:cBhvr>
                                        <p:cTn id="28" dur="500"/>
                                        <p:tgtEl>
                                          <p:spTgt spid="11"/>
                                        </p:tgtEl>
                                      </p:cBhvr>
                                    </p:animEffect>
                                    <p:set>
                                      <p:cBhvr>
                                        <p:cTn id="29" dur="1" fill="hold">
                                          <p:stCondLst>
                                            <p:cond delay="499"/>
                                          </p:stCondLst>
                                        </p:cTn>
                                        <p:tgtEl>
                                          <p:spTgt spid="11"/>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2" presetClass="exit" presetSubtype="8" fill="hold" grpId="0" nodeType="clickEffect">
                                  <p:stCondLst>
                                    <p:cond delay="0"/>
                                  </p:stCondLst>
                                  <p:childTnLst>
                                    <p:animEffect transition="out" filter="wipe(left)">
                                      <p:cBhvr>
                                        <p:cTn id="33" dur="500"/>
                                        <p:tgtEl>
                                          <p:spTgt spid="12"/>
                                        </p:tgtEl>
                                      </p:cBhvr>
                                    </p:animEffect>
                                    <p:set>
                                      <p:cBhvr>
                                        <p:cTn id="34" dur="1" fill="hold">
                                          <p:stCondLst>
                                            <p:cond delay="499"/>
                                          </p:stCondLst>
                                        </p:cTn>
                                        <p:tgtEl>
                                          <p:spTgt spid="1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2" presetClass="exit" presetSubtype="4" fill="hold" grpId="0" nodeType="clickEffect">
                                  <p:stCondLst>
                                    <p:cond delay="0"/>
                                  </p:stCondLst>
                                  <p:childTnLst>
                                    <p:animEffect transition="out" filter="wipe(down)">
                                      <p:cBhvr>
                                        <p:cTn id="38" dur="500"/>
                                        <p:tgtEl>
                                          <p:spTgt spid="13"/>
                                        </p:tgtEl>
                                      </p:cBhvr>
                                    </p:animEffect>
                                    <p:set>
                                      <p:cBhvr>
                                        <p:cTn id="39" dur="1" fill="hold">
                                          <p:stCondLst>
                                            <p:cond delay="499"/>
                                          </p:stCondLst>
                                        </p:cTn>
                                        <p:tgtEl>
                                          <p:spTgt spid="13"/>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2" presetClass="exit" presetSubtype="2" fill="hold" grpId="0" nodeType="clickEffect">
                                  <p:stCondLst>
                                    <p:cond delay="0"/>
                                  </p:stCondLst>
                                  <p:childTnLst>
                                    <p:animEffect transition="out" filter="wipe(right)">
                                      <p:cBhvr>
                                        <p:cTn id="43" dur="500"/>
                                        <p:tgtEl>
                                          <p:spTgt spid="14"/>
                                        </p:tgtEl>
                                      </p:cBhvr>
                                    </p:animEffect>
                                    <p:set>
                                      <p:cBhvr>
                                        <p:cTn id="44" dur="1" fill="hold">
                                          <p:stCondLst>
                                            <p:cond delay="499"/>
                                          </p:stCondLst>
                                        </p:cTn>
                                        <p:tgtEl>
                                          <p:spTgt spid="1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2" presetClass="exit" presetSubtype="4" fill="hold" grpId="0" nodeType="clickEffect">
                                  <p:stCondLst>
                                    <p:cond delay="0"/>
                                  </p:stCondLst>
                                  <p:childTnLst>
                                    <p:animEffect transition="out" filter="wipe(down)">
                                      <p:cBhvr>
                                        <p:cTn id="48" dur="500"/>
                                        <p:tgtEl>
                                          <p:spTgt spid="15"/>
                                        </p:tgtEl>
                                      </p:cBhvr>
                                    </p:animEffect>
                                    <p:set>
                                      <p:cBhvr>
                                        <p:cTn id="49"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1052736"/>
            <a:ext cx="6912768" cy="4524315"/>
          </a:xfrm>
          <a:prstGeom prst="rect">
            <a:avLst/>
          </a:prstGeom>
          <a:noFill/>
        </p:spPr>
        <p:txBody>
          <a:bodyPr wrap="square" rtlCol="0">
            <a:spAutoFit/>
          </a:bodyPr>
          <a:lstStyle/>
          <a:p>
            <a:r>
              <a:rPr lang="en-NZ" sz="3200" dirty="0" smtClean="0">
                <a:solidFill>
                  <a:srgbClr val="003399"/>
                </a:solidFill>
              </a:rPr>
              <a:t>What do you say to a child who is reading a text when they come across a word the don’t know, get stuck on, or say the wrong word?</a:t>
            </a:r>
          </a:p>
          <a:p>
            <a:endParaRPr lang="en-NZ" sz="3200" dirty="0">
              <a:solidFill>
                <a:srgbClr val="003399"/>
              </a:solidFill>
            </a:endParaRPr>
          </a:p>
          <a:p>
            <a:endParaRPr lang="en-NZ" sz="3200" dirty="0" smtClean="0">
              <a:solidFill>
                <a:srgbClr val="003399"/>
              </a:solidFill>
            </a:endParaRPr>
          </a:p>
          <a:p>
            <a:r>
              <a:rPr lang="en-NZ" sz="3200" dirty="0" smtClean="0">
                <a:solidFill>
                  <a:srgbClr val="003399"/>
                </a:solidFill>
              </a:rPr>
              <a:t>What do you do when you are reading and come across a word you don’t know?</a:t>
            </a:r>
            <a:endParaRPr lang="en-NZ" sz="3200" dirty="0">
              <a:solidFill>
                <a:srgbClr val="003399"/>
              </a:solidFill>
            </a:endParaRPr>
          </a:p>
        </p:txBody>
      </p:sp>
    </p:spTree>
    <p:extLst>
      <p:ext uri="{BB962C8B-B14F-4D97-AF65-F5344CB8AC3E}">
        <p14:creationId xmlns:p14="http://schemas.microsoft.com/office/powerpoint/2010/main" val="247729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13605925"/>
              </p:ext>
            </p:extLst>
          </p:nvPr>
        </p:nvGraphicFramePr>
        <p:xfrm>
          <a:off x="467544" y="1412776"/>
          <a:ext cx="8136904" cy="4766928"/>
        </p:xfrm>
        <a:graphic>
          <a:graphicData uri="http://schemas.openxmlformats.org/drawingml/2006/table">
            <a:tbl>
              <a:tblPr firstRow="1" firstCol="1" bandRow="1">
                <a:tableStyleId>{5C22544A-7EE6-4342-B048-85BDC9FD1C3A}</a:tableStyleId>
              </a:tblPr>
              <a:tblGrid>
                <a:gridCol w="2520280"/>
                <a:gridCol w="2664296"/>
                <a:gridCol w="2952328"/>
              </a:tblGrid>
              <a:tr h="595866">
                <a:tc>
                  <a:txBody>
                    <a:bodyPr/>
                    <a:lstStyle/>
                    <a:p>
                      <a:pPr algn="ctr">
                        <a:lnSpc>
                          <a:spcPct val="115000"/>
                        </a:lnSpc>
                        <a:spcAft>
                          <a:spcPts val="0"/>
                        </a:spcAft>
                      </a:pPr>
                      <a:r>
                        <a:rPr lang="en-US" sz="2000" dirty="0" smtClean="0">
                          <a:solidFill>
                            <a:schemeClr val="accent2"/>
                          </a:solidFill>
                          <a:effectLst/>
                          <a:latin typeface="Calibri" panose="020F0502020204030204" pitchFamily="34" charset="0"/>
                        </a:rPr>
                        <a:t>Country</a:t>
                      </a:r>
                      <a:r>
                        <a:rPr lang="en-US" sz="2000" dirty="0">
                          <a:solidFill>
                            <a:schemeClr val="accent2"/>
                          </a:solidFill>
                          <a:effectLst/>
                          <a:latin typeface="Calibri" panose="020F0502020204030204" pitchFamily="34" charset="0"/>
                        </a:rPr>
                        <a:t> </a:t>
                      </a:r>
                      <a:endParaRPr lang="en-NZ" sz="2000" dirty="0">
                        <a:solidFill>
                          <a:schemeClr val="accent2"/>
                        </a:solidFill>
                        <a:effectLst/>
                        <a:latin typeface="Calibri" panose="020F0502020204030204" pitchFamily="34" charset="0"/>
                        <a:ea typeface="Calibri"/>
                        <a:cs typeface="Times New Roman"/>
                      </a:endParaRPr>
                    </a:p>
                  </a:txBody>
                  <a:tcPr marL="68580" marR="68580" marT="0" marB="0" anchor="ctr"/>
                </a:tc>
                <a:tc>
                  <a:txBody>
                    <a:bodyPr/>
                    <a:lstStyle/>
                    <a:p>
                      <a:pPr algn="ctr">
                        <a:lnSpc>
                          <a:spcPct val="115000"/>
                        </a:lnSpc>
                        <a:spcAft>
                          <a:spcPts val="0"/>
                        </a:spcAft>
                      </a:pPr>
                      <a:r>
                        <a:rPr lang="en-US" sz="2000" dirty="0" smtClean="0">
                          <a:solidFill>
                            <a:schemeClr val="accent2"/>
                          </a:solidFill>
                          <a:effectLst/>
                          <a:latin typeface="Calibri" panose="020F0502020204030204" pitchFamily="34" charset="0"/>
                        </a:rPr>
                        <a:t>Mean Scale Score</a:t>
                      </a:r>
                      <a:r>
                        <a:rPr lang="en-US" sz="2000" dirty="0">
                          <a:solidFill>
                            <a:schemeClr val="accent2"/>
                          </a:solidFill>
                          <a:effectLst/>
                          <a:latin typeface="Calibri" panose="020F0502020204030204" pitchFamily="34" charset="0"/>
                        </a:rPr>
                        <a:t> </a:t>
                      </a:r>
                      <a:endParaRPr lang="en-NZ" sz="2000" dirty="0">
                        <a:solidFill>
                          <a:schemeClr val="accent2"/>
                        </a:solidFill>
                        <a:effectLst/>
                        <a:latin typeface="Calibri" panose="020F0502020204030204" pitchFamily="34" charset="0"/>
                        <a:ea typeface="Calibri"/>
                        <a:cs typeface="Times New Roman"/>
                      </a:endParaRPr>
                    </a:p>
                  </a:txBody>
                  <a:tcPr marL="68580" marR="68580" marT="0" marB="0" anchor="ctr"/>
                </a:tc>
                <a:tc>
                  <a:txBody>
                    <a:bodyPr/>
                    <a:lstStyle/>
                    <a:p>
                      <a:pPr algn="ctr">
                        <a:lnSpc>
                          <a:spcPct val="115000"/>
                        </a:lnSpc>
                        <a:spcAft>
                          <a:spcPts val="0"/>
                        </a:spcAft>
                      </a:pPr>
                      <a:r>
                        <a:rPr lang="en-US" sz="2000" dirty="0" smtClean="0">
                          <a:solidFill>
                            <a:schemeClr val="accent2"/>
                          </a:solidFill>
                          <a:effectLst/>
                          <a:latin typeface="Calibri" panose="020F0502020204030204" pitchFamily="34" charset="0"/>
                        </a:rPr>
                        <a:t>Standard Deviation</a:t>
                      </a:r>
                      <a:endParaRPr lang="en-NZ" sz="2000" dirty="0">
                        <a:solidFill>
                          <a:schemeClr val="accent2"/>
                        </a:solidFill>
                        <a:effectLst/>
                        <a:latin typeface="Calibri" panose="020F0502020204030204" pitchFamily="34" charset="0"/>
                        <a:ea typeface="Calibri"/>
                        <a:cs typeface="Times New Roman"/>
                      </a:endParaRPr>
                    </a:p>
                  </a:txBody>
                  <a:tcPr marL="68580" marR="68580" marT="0" marB="0" anchor="ctr"/>
                </a:tc>
              </a:tr>
              <a:tr h="595866">
                <a:tc>
                  <a:txBody>
                    <a:bodyPr/>
                    <a:lstStyle/>
                    <a:p>
                      <a:pPr algn="l">
                        <a:lnSpc>
                          <a:spcPct val="70000"/>
                        </a:lnSpc>
                        <a:spcAft>
                          <a:spcPts val="0"/>
                        </a:spcAft>
                      </a:pPr>
                      <a:r>
                        <a:rPr lang="en-NZ" sz="2000" dirty="0" smtClean="0">
                          <a:solidFill>
                            <a:schemeClr val="accent2"/>
                          </a:solidFill>
                          <a:effectLst/>
                          <a:latin typeface="Calibri" panose="020F0502020204030204" pitchFamily="34" charset="0"/>
                          <a:ea typeface="Calibri"/>
                          <a:cs typeface="Times New Roman"/>
                        </a:rPr>
                        <a:t>5. Northern Ireland</a:t>
                      </a:r>
                      <a:endParaRPr lang="en-NZ" sz="2000" dirty="0">
                        <a:solidFill>
                          <a:schemeClr val="accent2"/>
                        </a:solidFill>
                        <a:effectLst/>
                        <a:latin typeface="Calibri" panose="020F0502020204030204" pitchFamily="34" charset="0"/>
                        <a:ea typeface="Calibri"/>
                        <a:cs typeface="Times New Roman"/>
                      </a:endParaRPr>
                    </a:p>
                  </a:txBody>
                  <a:tcPr marL="68580" marR="68580" marT="0" marB="0" anchor="ctr"/>
                </a:tc>
                <a:tc>
                  <a:txBody>
                    <a:bodyPr/>
                    <a:lstStyle/>
                    <a:p>
                      <a:pPr algn="ctr">
                        <a:lnSpc>
                          <a:spcPct val="70000"/>
                        </a:lnSpc>
                        <a:spcAft>
                          <a:spcPts val="0"/>
                        </a:spcAft>
                      </a:pPr>
                      <a:r>
                        <a:rPr lang="en-NZ" sz="2000" dirty="0" smtClean="0">
                          <a:solidFill>
                            <a:schemeClr val="accent2"/>
                          </a:solidFill>
                          <a:effectLst/>
                          <a:latin typeface="Calibri" panose="020F0502020204030204" pitchFamily="34" charset="0"/>
                          <a:ea typeface="Calibri"/>
                          <a:cs typeface="Times New Roman"/>
                        </a:rPr>
                        <a:t>558</a:t>
                      </a:r>
                      <a:endParaRPr lang="en-NZ" sz="2000" dirty="0">
                        <a:solidFill>
                          <a:schemeClr val="accent2"/>
                        </a:solidFill>
                        <a:effectLst/>
                        <a:latin typeface="Calibri" panose="020F0502020204030204" pitchFamily="34" charset="0"/>
                        <a:ea typeface="Calibri"/>
                        <a:cs typeface="Times New Roman"/>
                      </a:endParaRPr>
                    </a:p>
                  </a:txBody>
                  <a:tcPr marL="68580" marR="68580" marT="0" marB="0" anchor="ctr"/>
                </a:tc>
                <a:tc>
                  <a:txBody>
                    <a:bodyPr/>
                    <a:lstStyle/>
                    <a:p>
                      <a:pPr algn="ctr">
                        <a:lnSpc>
                          <a:spcPct val="70000"/>
                        </a:lnSpc>
                        <a:spcAft>
                          <a:spcPts val="0"/>
                        </a:spcAft>
                      </a:pPr>
                      <a:r>
                        <a:rPr lang="en-NZ" sz="2000" dirty="0" smtClean="0">
                          <a:solidFill>
                            <a:schemeClr val="accent2"/>
                          </a:solidFill>
                          <a:effectLst/>
                          <a:latin typeface="Calibri" panose="020F0502020204030204" pitchFamily="34" charset="0"/>
                          <a:ea typeface="Calibri"/>
                          <a:cs typeface="Times New Roman"/>
                        </a:rPr>
                        <a:t>76</a:t>
                      </a:r>
                      <a:endParaRPr lang="en-NZ" sz="2000" dirty="0">
                        <a:solidFill>
                          <a:schemeClr val="accent2"/>
                        </a:solidFill>
                        <a:effectLst/>
                        <a:latin typeface="Calibri" panose="020F0502020204030204" pitchFamily="34" charset="0"/>
                        <a:ea typeface="Calibri"/>
                        <a:cs typeface="Times New Roman"/>
                      </a:endParaRPr>
                    </a:p>
                  </a:txBody>
                  <a:tcPr marL="68580" marR="68580" marT="0" marB="0" anchor="ctr"/>
                </a:tc>
              </a:tr>
              <a:tr h="595866">
                <a:tc>
                  <a:txBody>
                    <a:bodyPr/>
                    <a:lstStyle/>
                    <a:p>
                      <a:pPr algn="l">
                        <a:lnSpc>
                          <a:spcPct val="70000"/>
                        </a:lnSpc>
                        <a:spcAft>
                          <a:spcPts val="0"/>
                        </a:spcAft>
                      </a:pPr>
                      <a:r>
                        <a:rPr lang="en-NZ" sz="2000" dirty="0" smtClean="0">
                          <a:solidFill>
                            <a:schemeClr val="accent2"/>
                          </a:solidFill>
                          <a:effectLst/>
                          <a:latin typeface="Calibri" panose="020F0502020204030204" pitchFamily="34" charset="0"/>
                          <a:ea typeface="Calibri"/>
                          <a:cs typeface="Times New Roman"/>
                        </a:rPr>
                        <a:t>6. United</a:t>
                      </a:r>
                      <a:r>
                        <a:rPr lang="en-NZ" sz="2000" baseline="0" dirty="0" smtClean="0">
                          <a:solidFill>
                            <a:schemeClr val="accent2"/>
                          </a:solidFill>
                          <a:effectLst/>
                          <a:latin typeface="Calibri" panose="020F0502020204030204" pitchFamily="34" charset="0"/>
                          <a:ea typeface="Calibri"/>
                          <a:cs typeface="Times New Roman"/>
                        </a:rPr>
                        <a:t> States</a:t>
                      </a:r>
                      <a:endParaRPr lang="en-NZ" sz="2000" dirty="0">
                        <a:solidFill>
                          <a:schemeClr val="accent2"/>
                        </a:solidFill>
                        <a:effectLst/>
                        <a:latin typeface="Calibri" panose="020F0502020204030204" pitchFamily="34" charset="0"/>
                        <a:ea typeface="Calibri"/>
                        <a:cs typeface="Times New Roman"/>
                      </a:endParaRPr>
                    </a:p>
                  </a:txBody>
                  <a:tcPr marL="68580" marR="68580" marT="0" marB="0" anchor="ctr"/>
                </a:tc>
                <a:tc>
                  <a:txBody>
                    <a:bodyPr/>
                    <a:lstStyle/>
                    <a:p>
                      <a:pPr algn="ctr">
                        <a:lnSpc>
                          <a:spcPct val="70000"/>
                        </a:lnSpc>
                        <a:spcAft>
                          <a:spcPts val="0"/>
                        </a:spcAft>
                      </a:pPr>
                      <a:r>
                        <a:rPr lang="en-NZ" sz="2000" dirty="0" smtClean="0">
                          <a:solidFill>
                            <a:schemeClr val="accent2"/>
                          </a:solidFill>
                          <a:effectLst/>
                          <a:latin typeface="Calibri" panose="020F0502020204030204" pitchFamily="34" charset="0"/>
                          <a:ea typeface="Calibri"/>
                          <a:cs typeface="Times New Roman"/>
                        </a:rPr>
                        <a:t>556</a:t>
                      </a:r>
                      <a:endParaRPr lang="en-NZ" sz="2000" dirty="0">
                        <a:solidFill>
                          <a:schemeClr val="accent2"/>
                        </a:solidFill>
                        <a:effectLst/>
                        <a:latin typeface="Calibri" panose="020F0502020204030204" pitchFamily="34" charset="0"/>
                        <a:ea typeface="Calibri"/>
                        <a:cs typeface="Times New Roman"/>
                      </a:endParaRPr>
                    </a:p>
                  </a:txBody>
                  <a:tcPr marL="68580" marR="68580" marT="0" marB="0" anchor="ctr"/>
                </a:tc>
                <a:tc>
                  <a:txBody>
                    <a:bodyPr/>
                    <a:lstStyle/>
                    <a:p>
                      <a:pPr algn="ctr">
                        <a:lnSpc>
                          <a:spcPct val="70000"/>
                        </a:lnSpc>
                        <a:spcAft>
                          <a:spcPts val="0"/>
                        </a:spcAft>
                      </a:pPr>
                      <a:r>
                        <a:rPr lang="en-NZ" sz="2000" dirty="0" smtClean="0">
                          <a:solidFill>
                            <a:schemeClr val="accent2"/>
                          </a:solidFill>
                          <a:effectLst/>
                          <a:latin typeface="Calibri" panose="020F0502020204030204" pitchFamily="34" charset="0"/>
                          <a:ea typeface="Calibri"/>
                          <a:cs typeface="Times New Roman"/>
                        </a:rPr>
                        <a:t>73</a:t>
                      </a:r>
                      <a:endParaRPr lang="en-NZ" sz="2000" dirty="0">
                        <a:solidFill>
                          <a:schemeClr val="accent2"/>
                        </a:solidFill>
                        <a:effectLst/>
                        <a:latin typeface="Calibri" panose="020F0502020204030204" pitchFamily="34" charset="0"/>
                        <a:ea typeface="Calibri"/>
                        <a:cs typeface="Times New Roman"/>
                      </a:endParaRPr>
                    </a:p>
                  </a:txBody>
                  <a:tcPr marL="68580" marR="68580" marT="0" marB="0" anchor="ctr"/>
                </a:tc>
              </a:tr>
              <a:tr h="595866">
                <a:tc>
                  <a:txBody>
                    <a:bodyPr/>
                    <a:lstStyle/>
                    <a:p>
                      <a:pPr algn="l">
                        <a:lnSpc>
                          <a:spcPct val="70000"/>
                        </a:lnSpc>
                        <a:spcAft>
                          <a:spcPts val="0"/>
                        </a:spcAft>
                      </a:pPr>
                      <a:r>
                        <a:rPr lang="en-NZ" sz="2000" dirty="0" smtClean="0">
                          <a:solidFill>
                            <a:schemeClr val="accent2"/>
                          </a:solidFill>
                          <a:effectLst/>
                          <a:latin typeface="Calibri" panose="020F0502020204030204" pitchFamily="34" charset="0"/>
                          <a:ea typeface="Calibri"/>
                          <a:cs typeface="Times New Roman"/>
                        </a:rPr>
                        <a:t>10. Ireland</a:t>
                      </a:r>
                    </a:p>
                  </a:txBody>
                  <a:tcPr marL="68580" marR="68580" marT="0" marB="0" anchor="ctr"/>
                </a:tc>
                <a:tc>
                  <a:txBody>
                    <a:bodyPr/>
                    <a:lstStyle/>
                    <a:p>
                      <a:pPr algn="ctr">
                        <a:lnSpc>
                          <a:spcPct val="70000"/>
                        </a:lnSpc>
                        <a:spcAft>
                          <a:spcPts val="0"/>
                        </a:spcAft>
                      </a:pPr>
                      <a:r>
                        <a:rPr lang="en-NZ" sz="2000" dirty="0" smtClean="0">
                          <a:solidFill>
                            <a:schemeClr val="accent2"/>
                          </a:solidFill>
                          <a:effectLst/>
                          <a:latin typeface="Calibri" panose="020F0502020204030204" pitchFamily="34" charset="0"/>
                          <a:ea typeface="Calibri"/>
                          <a:cs typeface="Times New Roman"/>
                        </a:rPr>
                        <a:t>552</a:t>
                      </a:r>
                      <a:endParaRPr lang="en-NZ" sz="2000" dirty="0">
                        <a:solidFill>
                          <a:schemeClr val="accent2"/>
                        </a:solidFill>
                        <a:effectLst/>
                        <a:latin typeface="Calibri" panose="020F0502020204030204" pitchFamily="34" charset="0"/>
                        <a:ea typeface="Calibri"/>
                        <a:cs typeface="Times New Roman"/>
                      </a:endParaRPr>
                    </a:p>
                  </a:txBody>
                  <a:tcPr marL="68580" marR="68580" marT="0" marB="0" anchor="ctr"/>
                </a:tc>
                <a:tc>
                  <a:txBody>
                    <a:bodyPr/>
                    <a:lstStyle/>
                    <a:p>
                      <a:pPr algn="ctr">
                        <a:lnSpc>
                          <a:spcPct val="70000"/>
                        </a:lnSpc>
                        <a:spcAft>
                          <a:spcPts val="0"/>
                        </a:spcAft>
                      </a:pPr>
                      <a:r>
                        <a:rPr lang="en-NZ" sz="2000" dirty="0" smtClean="0">
                          <a:solidFill>
                            <a:schemeClr val="accent2"/>
                          </a:solidFill>
                          <a:effectLst/>
                          <a:latin typeface="Calibri" panose="020F0502020204030204" pitchFamily="34" charset="0"/>
                          <a:ea typeface="Calibri"/>
                          <a:cs typeface="Times New Roman"/>
                        </a:rPr>
                        <a:t>75</a:t>
                      </a:r>
                      <a:endParaRPr lang="en-NZ" sz="2000" dirty="0">
                        <a:solidFill>
                          <a:schemeClr val="accent2"/>
                        </a:solidFill>
                        <a:effectLst/>
                        <a:latin typeface="Calibri" panose="020F0502020204030204" pitchFamily="34" charset="0"/>
                        <a:ea typeface="Calibri"/>
                        <a:cs typeface="Times New Roman"/>
                      </a:endParaRPr>
                    </a:p>
                  </a:txBody>
                  <a:tcPr marL="68580" marR="68580" marT="0" marB="0" anchor="ctr"/>
                </a:tc>
              </a:tr>
              <a:tr h="595866">
                <a:tc>
                  <a:txBody>
                    <a:bodyPr/>
                    <a:lstStyle/>
                    <a:p>
                      <a:pPr algn="l">
                        <a:lnSpc>
                          <a:spcPct val="70000"/>
                        </a:lnSpc>
                        <a:spcAft>
                          <a:spcPts val="0"/>
                        </a:spcAft>
                      </a:pPr>
                      <a:r>
                        <a:rPr lang="en-NZ" sz="2000" dirty="0" smtClean="0">
                          <a:solidFill>
                            <a:schemeClr val="accent2"/>
                          </a:solidFill>
                          <a:effectLst/>
                          <a:latin typeface="Calibri" panose="020F0502020204030204" pitchFamily="34" charset="0"/>
                          <a:ea typeface="Calibri"/>
                          <a:cs typeface="Times New Roman"/>
                        </a:rPr>
                        <a:t>11. England</a:t>
                      </a:r>
                      <a:endParaRPr lang="en-NZ" sz="2000" dirty="0">
                        <a:solidFill>
                          <a:schemeClr val="accent2"/>
                        </a:solidFill>
                        <a:effectLst/>
                        <a:latin typeface="Calibri" panose="020F0502020204030204" pitchFamily="34" charset="0"/>
                        <a:ea typeface="Calibri"/>
                        <a:cs typeface="Times New Roman"/>
                      </a:endParaRPr>
                    </a:p>
                  </a:txBody>
                  <a:tcPr marL="68580" marR="68580" marT="0" marB="0" anchor="ctr"/>
                </a:tc>
                <a:tc>
                  <a:txBody>
                    <a:bodyPr/>
                    <a:lstStyle/>
                    <a:p>
                      <a:pPr algn="ctr">
                        <a:lnSpc>
                          <a:spcPct val="70000"/>
                        </a:lnSpc>
                        <a:spcAft>
                          <a:spcPts val="0"/>
                        </a:spcAft>
                      </a:pPr>
                      <a:r>
                        <a:rPr lang="en-NZ" sz="2000" dirty="0" smtClean="0">
                          <a:solidFill>
                            <a:schemeClr val="accent2"/>
                          </a:solidFill>
                          <a:effectLst/>
                          <a:latin typeface="Calibri" panose="020F0502020204030204" pitchFamily="34" charset="0"/>
                          <a:ea typeface="Calibri"/>
                          <a:cs typeface="Times New Roman"/>
                        </a:rPr>
                        <a:t>552</a:t>
                      </a:r>
                      <a:endParaRPr lang="en-NZ" sz="2000" dirty="0">
                        <a:solidFill>
                          <a:schemeClr val="accent2"/>
                        </a:solidFill>
                        <a:effectLst/>
                        <a:latin typeface="Calibri" panose="020F0502020204030204" pitchFamily="34" charset="0"/>
                        <a:ea typeface="Calibri"/>
                        <a:cs typeface="Times New Roman"/>
                      </a:endParaRPr>
                    </a:p>
                  </a:txBody>
                  <a:tcPr marL="68580" marR="68580" marT="0" marB="0" anchor="ctr"/>
                </a:tc>
                <a:tc>
                  <a:txBody>
                    <a:bodyPr/>
                    <a:lstStyle/>
                    <a:p>
                      <a:pPr algn="ctr">
                        <a:lnSpc>
                          <a:spcPct val="70000"/>
                        </a:lnSpc>
                        <a:spcAft>
                          <a:spcPts val="0"/>
                        </a:spcAft>
                      </a:pPr>
                      <a:r>
                        <a:rPr lang="en-NZ" sz="2000" dirty="0" smtClean="0">
                          <a:solidFill>
                            <a:schemeClr val="accent2"/>
                          </a:solidFill>
                          <a:effectLst/>
                          <a:latin typeface="Calibri" panose="020F0502020204030204" pitchFamily="34" charset="0"/>
                          <a:ea typeface="Calibri"/>
                          <a:cs typeface="Times New Roman"/>
                        </a:rPr>
                        <a:t>82</a:t>
                      </a:r>
                      <a:endParaRPr lang="en-NZ" sz="2000" dirty="0">
                        <a:solidFill>
                          <a:schemeClr val="accent2"/>
                        </a:solidFill>
                        <a:effectLst/>
                        <a:latin typeface="Calibri" panose="020F0502020204030204" pitchFamily="34" charset="0"/>
                        <a:ea typeface="Calibri"/>
                        <a:cs typeface="Times New Roman"/>
                      </a:endParaRPr>
                    </a:p>
                  </a:txBody>
                  <a:tcPr marL="68580" marR="68580" marT="0" marB="0" anchor="ctr"/>
                </a:tc>
              </a:tr>
              <a:tr h="595866">
                <a:tc>
                  <a:txBody>
                    <a:bodyPr/>
                    <a:lstStyle/>
                    <a:p>
                      <a:pPr algn="l">
                        <a:lnSpc>
                          <a:spcPct val="70000"/>
                        </a:lnSpc>
                        <a:spcAft>
                          <a:spcPts val="0"/>
                        </a:spcAft>
                      </a:pPr>
                      <a:r>
                        <a:rPr lang="en-NZ" sz="2000" dirty="0" smtClean="0">
                          <a:solidFill>
                            <a:schemeClr val="accent2"/>
                          </a:solidFill>
                          <a:effectLst/>
                          <a:latin typeface="Calibri" panose="020F0502020204030204" pitchFamily="34" charset="0"/>
                          <a:ea typeface="Calibri"/>
                          <a:cs typeface="Times New Roman"/>
                        </a:rPr>
                        <a:t>12. Canada</a:t>
                      </a:r>
                      <a:endParaRPr lang="en-NZ" sz="2000" dirty="0">
                        <a:solidFill>
                          <a:schemeClr val="accent2"/>
                        </a:solidFill>
                        <a:effectLst/>
                        <a:latin typeface="Calibri" panose="020F0502020204030204" pitchFamily="34" charset="0"/>
                        <a:ea typeface="Calibri"/>
                        <a:cs typeface="Times New Roman"/>
                      </a:endParaRPr>
                    </a:p>
                  </a:txBody>
                  <a:tcPr marL="68580" marR="68580" marT="0" marB="0" anchor="ctr"/>
                </a:tc>
                <a:tc>
                  <a:txBody>
                    <a:bodyPr/>
                    <a:lstStyle/>
                    <a:p>
                      <a:pPr algn="ctr">
                        <a:lnSpc>
                          <a:spcPct val="70000"/>
                        </a:lnSpc>
                        <a:spcAft>
                          <a:spcPts val="0"/>
                        </a:spcAft>
                      </a:pPr>
                      <a:r>
                        <a:rPr lang="en-NZ" sz="2000" dirty="0" smtClean="0">
                          <a:solidFill>
                            <a:schemeClr val="accent2"/>
                          </a:solidFill>
                          <a:effectLst/>
                          <a:latin typeface="Calibri" panose="020F0502020204030204" pitchFamily="34" charset="0"/>
                          <a:ea typeface="Calibri"/>
                          <a:cs typeface="Times New Roman"/>
                        </a:rPr>
                        <a:t>548</a:t>
                      </a:r>
                      <a:endParaRPr lang="en-NZ" sz="2000" dirty="0">
                        <a:solidFill>
                          <a:schemeClr val="accent2"/>
                        </a:solidFill>
                        <a:effectLst/>
                        <a:latin typeface="Calibri" panose="020F0502020204030204" pitchFamily="34" charset="0"/>
                        <a:ea typeface="Calibri"/>
                        <a:cs typeface="Times New Roman"/>
                      </a:endParaRPr>
                    </a:p>
                  </a:txBody>
                  <a:tcPr marL="68580" marR="68580" marT="0" marB="0" anchor="ctr"/>
                </a:tc>
                <a:tc>
                  <a:txBody>
                    <a:bodyPr/>
                    <a:lstStyle/>
                    <a:p>
                      <a:pPr algn="ctr">
                        <a:lnSpc>
                          <a:spcPct val="70000"/>
                        </a:lnSpc>
                        <a:spcAft>
                          <a:spcPts val="0"/>
                        </a:spcAft>
                      </a:pPr>
                      <a:r>
                        <a:rPr lang="en-NZ" sz="2000" dirty="0" smtClean="0">
                          <a:solidFill>
                            <a:schemeClr val="accent2"/>
                          </a:solidFill>
                          <a:effectLst/>
                          <a:latin typeface="Calibri" panose="020F0502020204030204" pitchFamily="34" charset="0"/>
                          <a:ea typeface="Calibri"/>
                          <a:cs typeface="Times New Roman"/>
                        </a:rPr>
                        <a:t>69</a:t>
                      </a:r>
                      <a:endParaRPr lang="en-NZ" sz="2000" dirty="0">
                        <a:solidFill>
                          <a:schemeClr val="accent2"/>
                        </a:solidFill>
                        <a:effectLst/>
                        <a:latin typeface="Calibri" panose="020F0502020204030204" pitchFamily="34" charset="0"/>
                        <a:ea typeface="Calibri"/>
                        <a:cs typeface="Times New Roman"/>
                      </a:endParaRPr>
                    </a:p>
                  </a:txBody>
                  <a:tcPr marL="68580" marR="68580" marT="0" marB="0" anchor="ctr"/>
                </a:tc>
              </a:tr>
              <a:tr h="595866">
                <a:tc>
                  <a:txBody>
                    <a:bodyPr/>
                    <a:lstStyle/>
                    <a:p>
                      <a:pPr algn="l">
                        <a:lnSpc>
                          <a:spcPct val="70000"/>
                        </a:lnSpc>
                        <a:spcAft>
                          <a:spcPts val="0"/>
                        </a:spcAft>
                      </a:pPr>
                      <a:r>
                        <a:rPr lang="en-NZ" sz="2000" dirty="0" smtClean="0">
                          <a:solidFill>
                            <a:schemeClr val="accent2"/>
                          </a:solidFill>
                          <a:effectLst/>
                          <a:latin typeface="Calibri" panose="020F0502020204030204" pitchFamily="34" charset="0"/>
                          <a:ea typeface="Calibri"/>
                          <a:cs typeface="Times New Roman"/>
                        </a:rPr>
                        <a:t>23. New Zealand</a:t>
                      </a:r>
                      <a:endParaRPr lang="en-NZ" sz="2000" dirty="0">
                        <a:solidFill>
                          <a:schemeClr val="accent2"/>
                        </a:solidFill>
                        <a:effectLst/>
                        <a:latin typeface="Calibri" panose="020F0502020204030204" pitchFamily="34" charset="0"/>
                        <a:ea typeface="Calibri"/>
                        <a:cs typeface="Times New Roman"/>
                      </a:endParaRPr>
                    </a:p>
                  </a:txBody>
                  <a:tcPr marL="68580" marR="68580" marT="0" marB="0" anchor="ctr"/>
                </a:tc>
                <a:tc>
                  <a:txBody>
                    <a:bodyPr/>
                    <a:lstStyle/>
                    <a:p>
                      <a:pPr algn="ctr">
                        <a:lnSpc>
                          <a:spcPct val="70000"/>
                        </a:lnSpc>
                        <a:spcAft>
                          <a:spcPts val="0"/>
                        </a:spcAft>
                      </a:pPr>
                      <a:r>
                        <a:rPr lang="en-NZ" sz="2000" dirty="0" smtClean="0">
                          <a:solidFill>
                            <a:schemeClr val="accent2"/>
                          </a:solidFill>
                          <a:effectLst/>
                          <a:latin typeface="Calibri" panose="020F0502020204030204" pitchFamily="34" charset="0"/>
                          <a:ea typeface="Calibri"/>
                          <a:cs typeface="Times New Roman"/>
                        </a:rPr>
                        <a:t>531</a:t>
                      </a:r>
                      <a:endParaRPr lang="en-NZ" sz="2000" dirty="0">
                        <a:solidFill>
                          <a:schemeClr val="accent2"/>
                        </a:solidFill>
                        <a:effectLst/>
                        <a:latin typeface="Calibri" panose="020F0502020204030204" pitchFamily="34" charset="0"/>
                        <a:ea typeface="Calibri"/>
                        <a:cs typeface="Times New Roman"/>
                      </a:endParaRPr>
                    </a:p>
                  </a:txBody>
                  <a:tcPr marL="68580" marR="68580" marT="0" marB="0" anchor="ctr"/>
                </a:tc>
                <a:tc>
                  <a:txBody>
                    <a:bodyPr/>
                    <a:lstStyle/>
                    <a:p>
                      <a:pPr algn="ctr">
                        <a:lnSpc>
                          <a:spcPct val="70000"/>
                        </a:lnSpc>
                        <a:spcAft>
                          <a:spcPts val="0"/>
                        </a:spcAft>
                      </a:pPr>
                      <a:r>
                        <a:rPr lang="en-NZ" sz="2000" dirty="0" smtClean="0">
                          <a:solidFill>
                            <a:schemeClr val="accent2"/>
                          </a:solidFill>
                          <a:effectLst/>
                          <a:latin typeface="Calibri" panose="020F0502020204030204" pitchFamily="34" charset="0"/>
                          <a:ea typeface="Calibri"/>
                          <a:cs typeface="Times New Roman"/>
                        </a:rPr>
                        <a:t>88</a:t>
                      </a:r>
                      <a:endParaRPr lang="en-NZ" sz="2000" dirty="0">
                        <a:solidFill>
                          <a:schemeClr val="accent2"/>
                        </a:solidFill>
                        <a:effectLst/>
                        <a:latin typeface="Calibri" panose="020F0502020204030204" pitchFamily="34" charset="0"/>
                        <a:ea typeface="Calibri"/>
                        <a:cs typeface="Times New Roman"/>
                      </a:endParaRPr>
                    </a:p>
                  </a:txBody>
                  <a:tcPr marL="68580" marR="68580" marT="0" marB="0" anchor="ctr"/>
                </a:tc>
              </a:tr>
              <a:tr h="595866">
                <a:tc>
                  <a:txBody>
                    <a:bodyPr/>
                    <a:lstStyle/>
                    <a:p>
                      <a:pPr algn="l">
                        <a:lnSpc>
                          <a:spcPct val="70000"/>
                        </a:lnSpc>
                        <a:spcAft>
                          <a:spcPts val="0"/>
                        </a:spcAft>
                      </a:pPr>
                      <a:r>
                        <a:rPr lang="en-NZ" sz="2000" dirty="0" smtClean="0">
                          <a:solidFill>
                            <a:schemeClr val="accent2"/>
                          </a:solidFill>
                          <a:effectLst/>
                          <a:latin typeface="Calibri" panose="020F0502020204030204" pitchFamily="34" charset="0"/>
                          <a:ea typeface="Calibri"/>
                          <a:cs typeface="Times New Roman"/>
                        </a:rPr>
                        <a:t>27. Australia</a:t>
                      </a:r>
                      <a:endParaRPr lang="en-NZ" sz="2000" dirty="0">
                        <a:solidFill>
                          <a:schemeClr val="accent2"/>
                        </a:solidFill>
                        <a:effectLst/>
                        <a:latin typeface="Calibri" panose="020F0502020204030204" pitchFamily="34" charset="0"/>
                        <a:ea typeface="Calibri"/>
                        <a:cs typeface="Times New Roman"/>
                      </a:endParaRPr>
                    </a:p>
                  </a:txBody>
                  <a:tcPr marL="68580" marR="68580" marT="0" marB="0" anchor="ctr"/>
                </a:tc>
                <a:tc>
                  <a:txBody>
                    <a:bodyPr/>
                    <a:lstStyle/>
                    <a:p>
                      <a:pPr algn="ctr">
                        <a:lnSpc>
                          <a:spcPct val="70000"/>
                        </a:lnSpc>
                        <a:spcAft>
                          <a:spcPts val="0"/>
                        </a:spcAft>
                      </a:pPr>
                      <a:r>
                        <a:rPr lang="en-NZ" sz="2000" dirty="0" smtClean="0">
                          <a:solidFill>
                            <a:schemeClr val="accent2"/>
                          </a:solidFill>
                          <a:effectLst/>
                          <a:latin typeface="Calibri" panose="020F0502020204030204" pitchFamily="34" charset="0"/>
                          <a:ea typeface="Calibri"/>
                          <a:cs typeface="Times New Roman"/>
                        </a:rPr>
                        <a:t>527</a:t>
                      </a:r>
                      <a:endParaRPr lang="en-NZ" sz="2000" dirty="0">
                        <a:solidFill>
                          <a:schemeClr val="accent2"/>
                        </a:solidFill>
                        <a:effectLst/>
                        <a:latin typeface="Calibri" panose="020F0502020204030204" pitchFamily="34" charset="0"/>
                        <a:ea typeface="Calibri"/>
                        <a:cs typeface="Times New Roman"/>
                      </a:endParaRPr>
                    </a:p>
                  </a:txBody>
                  <a:tcPr marL="68580" marR="68580" marT="0" marB="0" anchor="ctr"/>
                </a:tc>
                <a:tc>
                  <a:txBody>
                    <a:bodyPr/>
                    <a:lstStyle/>
                    <a:p>
                      <a:pPr algn="ctr">
                        <a:lnSpc>
                          <a:spcPct val="70000"/>
                        </a:lnSpc>
                        <a:spcAft>
                          <a:spcPts val="0"/>
                        </a:spcAft>
                      </a:pPr>
                      <a:r>
                        <a:rPr lang="en-NZ" sz="2000" dirty="0" smtClean="0">
                          <a:solidFill>
                            <a:schemeClr val="accent2"/>
                          </a:solidFill>
                          <a:effectLst/>
                          <a:latin typeface="Calibri" panose="020F0502020204030204" pitchFamily="34" charset="0"/>
                          <a:ea typeface="Calibri"/>
                          <a:cs typeface="Times New Roman"/>
                        </a:rPr>
                        <a:t>80</a:t>
                      </a:r>
                      <a:endParaRPr lang="en-NZ" sz="2000" dirty="0">
                        <a:solidFill>
                          <a:schemeClr val="accent2"/>
                        </a:solidFill>
                        <a:effectLst/>
                        <a:latin typeface="Calibri" panose="020F0502020204030204" pitchFamily="34" charset="0"/>
                        <a:ea typeface="Calibri"/>
                        <a:cs typeface="Times New Roman"/>
                      </a:endParaRPr>
                    </a:p>
                  </a:txBody>
                  <a:tcPr marL="68580" marR="68580" marT="0" marB="0" anchor="ctr"/>
                </a:tc>
              </a:tr>
            </a:tbl>
          </a:graphicData>
        </a:graphic>
      </p:graphicFrame>
      <p:sp>
        <p:nvSpPr>
          <p:cNvPr id="3" name="Rectangle 1"/>
          <p:cNvSpPr>
            <a:spLocks noChangeArrowheads="1"/>
          </p:cNvSpPr>
          <p:nvPr/>
        </p:nvSpPr>
        <p:spPr bwMode="auto">
          <a:xfrm>
            <a:off x="107504" y="301297"/>
            <a:ext cx="856895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AU" sz="2400" b="1" i="1" dirty="0" smtClean="0">
                <a:solidFill>
                  <a:srgbClr val="333399"/>
                </a:solidFill>
                <a:latin typeface="Calibri" panose="020F0502020204030204" pitchFamily="34" charset="0"/>
                <a:ea typeface="Calibri" pitchFamily="34" charset="0"/>
                <a:cs typeface="Times New Roman" pitchFamily="18" charset="0"/>
              </a:rPr>
              <a:t>PIRLS </a:t>
            </a:r>
            <a:r>
              <a:rPr lang="en-AU" sz="2400" b="1" i="1" dirty="0">
                <a:solidFill>
                  <a:srgbClr val="333399"/>
                </a:solidFill>
                <a:latin typeface="Calibri" panose="020F0502020204030204" pitchFamily="34" charset="0"/>
                <a:ea typeface="Calibri" pitchFamily="34" charset="0"/>
                <a:cs typeface="Times New Roman" pitchFamily="18" charset="0"/>
              </a:rPr>
              <a:t>2011 mean reading scores for English-speaking comparison countries</a:t>
            </a:r>
            <a:endParaRPr lang="en-NZ" sz="2400" b="1" dirty="0">
              <a:solidFill>
                <a:srgbClr val="333399"/>
              </a:solidFill>
              <a:latin typeface="Calibri" panose="020F0502020204030204" pitchFamily="34" charset="0"/>
              <a:cs typeface="Arial" pitchFamily="34" charset="0"/>
            </a:endParaRPr>
          </a:p>
          <a:p>
            <a:pPr eaLnBrk="0" fontAlgn="base" hangingPunct="0">
              <a:spcBef>
                <a:spcPct val="0"/>
              </a:spcBef>
              <a:spcAft>
                <a:spcPct val="0"/>
              </a:spcAft>
            </a:pPr>
            <a:endParaRPr lang="en-NZ" sz="2400" b="1" dirty="0">
              <a:solidFill>
                <a:srgbClr val="333399"/>
              </a:solidFill>
              <a:cs typeface="Arial" pitchFamily="34" charset="0"/>
            </a:endParaRPr>
          </a:p>
        </p:txBody>
      </p:sp>
    </p:spTree>
    <p:extLst>
      <p:ext uri="{BB962C8B-B14F-4D97-AF65-F5344CB8AC3E}">
        <p14:creationId xmlns:p14="http://schemas.microsoft.com/office/powerpoint/2010/main" val="25348542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3384376"/>
          </a:xfrm>
        </p:spPr>
        <p:txBody>
          <a:bodyPr/>
          <a:lstStyle/>
          <a:p>
            <a:pPr marL="457200" indent="-457200">
              <a:spcBef>
                <a:spcPts val="0"/>
              </a:spcBef>
              <a:buFont typeface="Arial" panose="020B0604020202020204" pitchFamily="34" charset="0"/>
              <a:buChar char="•"/>
            </a:pPr>
            <a:r>
              <a:rPr lang="en-NZ" sz="3000" dirty="0" smtClean="0"/>
              <a:t>Children who do not possess sufficient literate cultural capital </a:t>
            </a:r>
            <a:r>
              <a:rPr lang="en-NZ" sz="3000" dirty="0" smtClean="0"/>
              <a:t>(i.e., background language experiences) at </a:t>
            </a:r>
            <a:r>
              <a:rPr lang="en-NZ" sz="3000" dirty="0" smtClean="0"/>
              <a:t>school entry will  (without supplemental instruction) be forced to rely increasingly on ineffective word identification strategies.</a:t>
            </a:r>
            <a:endParaRPr lang="en-NZ" sz="3000" dirty="0"/>
          </a:p>
        </p:txBody>
      </p:sp>
    </p:spTree>
    <p:extLst>
      <p:ext uri="{BB962C8B-B14F-4D97-AF65-F5344CB8AC3E}">
        <p14:creationId xmlns:p14="http://schemas.microsoft.com/office/powerpoint/2010/main" val="27605582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012 v1 Massey-powerpoint-template-4x3-20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1295</TotalTime>
  <Words>630</Words>
  <Application>Microsoft Office PowerPoint</Application>
  <PresentationFormat>On-screen Show (4:3)</PresentationFormat>
  <Paragraphs>94</Paragraphs>
  <Slides>14</Slides>
  <Notes>0</Notes>
  <HiddenSlides>0</HiddenSlides>
  <MMClips>0</MMClips>
  <ScaleCrop>false</ScaleCrop>
  <HeadingPairs>
    <vt:vector size="4" baseType="variant">
      <vt:variant>
        <vt:lpstr>Theme</vt:lpstr>
      </vt:variant>
      <vt:variant>
        <vt:i4>5</vt:i4>
      </vt:variant>
      <vt:variant>
        <vt:lpstr>Slide Titles</vt:lpstr>
      </vt:variant>
      <vt:variant>
        <vt:i4>14</vt:i4>
      </vt:variant>
    </vt:vector>
  </HeadingPairs>
  <TitlesOfParts>
    <vt:vector size="19" baseType="lpstr">
      <vt:lpstr>Office Theme</vt:lpstr>
      <vt:lpstr>2012 v1 Massey-powerpoint-template-4x3-2012</vt:lpstr>
      <vt:lpstr>Default Design</vt:lpstr>
      <vt:lpstr>1_Office Theme</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Chapman, James</dc:creator>
  <cp:lastModifiedBy>Chapman, James</cp:lastModifiedBy>
  <cp:revision>17</cp:revision>
  <dcterms:created xsi:type="dcterms:W3CDTF">2017-03-14T03:08:37Z</dcterms:created>
  <dcterms:modified xsi:type="dcterms:W3CDTF">2017-03-15T00:43:58Z</dcterms:modified>
</cp:coreProperties>
</file>